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60" r:id="rId5"/>
    <p:sldMasterId id="2147483684" r:id="rId6"/>
  </p:sldMasterIdLst>
  <p:notesMasterIdLst>
    <p:notesMasterId r:id="rId30"/>
  </p:notesMasterIdLst>
  <p:sldIdLst>
    <p:sldId id="256" r:id="rId7"/>
    <p:sldId id="267" r:id="rId8"/>
    <p:sldId id="321" r:id="rId9"/>
    <p:sldId id="322" r:id="rId10"/>
    <p:sldId id="311" r:id="rId11"/>
    <p:sldId id="313" r:id="rId12"/>
    <p:sldId id="310" r:id="rId13"/>
    <p:sldId id="312" r:id="rId14"/>
    <p:sldId id="314" r:id="rId15"/>
    <p:sldId id="315" r:id="rId16"/>
    <p:sldId id="316" r:id="rId17"/>
    <p:sldId id="317" r:id="rId18"/>
    <p:sldId id="323" r:id="rId19"/>
    <p:sldId id="296" r:id="rId20"/>
    <p:sldId id="299" r:id="rId21"/>
    <p:sldId id="288" r:id="rId22"/>
    <p:sldId id="320" r:id="rId23"/>
    <p:sldId id="318" r:id="rId24"/>
    <p:sldId id="319" r:id="rId25"/>
    <p:sldId id="303" r:id="rId26"/>
    <p:sldId id="304" r:id="rId27"/>
    <p:sldId id="301" r:id="rId28"/>
    <p:sldId id="306" r:id="rId29"/>
  </p:sldIdLst>
  <p:sldSz cx="12192000" cy="6858000"/>
  <p:notesSz cx="6858000" cy="9144000"/>
  <p:defaultTextStyle>
    <a:defPPr>
      <a:defRPr lang="es-CO"/>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nna"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BC7900"/>
    <a:srgbClr val="F29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4" d="100"/>
          <a:sy n="114" d="100"/>
        </p:scale>
        <p:origin x="120" y="8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2.xml"/></Relationships>
</file>

<file path=ppt/diagrams/_rels/data1.xml.rels><?xml version="1.0" encoding="UTF-8" standalone="yes"?>
<Relationships xmlns="http://schemas.openxmlformats.org/package/2006/relationships"><Relationship Id="rId1" Type="http://schemas.openxmlformats.org/officeDocument/2006/relationships/hyperlink" Target="https://docs.google.com/viewerng/viewer?url=https://reparame.com.co/inicio/wp-content/uploads/2025/01/Listado-de-precios-servicios.pdf&amp;hl=en"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docs.google.com/viewerng/viewer?url=https://reparame.com.co/inicio/wp-content/uploads/2025/01/Listado-de-precios-servicios.pdf&amp;hl=en"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061BD6-16BD-4179-ADE3-787E176370C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CO"/>
        </a:p>
      </dgm:t>
    </dgm:pt>
    <dgm:pt modelId="{FC4A014F-F7B4-4656-B33F-4FF32645E729}">
      <dgm:prSet phldrT="[Texto]"/>
      <dgm:spPr>
        <a:solidFill>
          <a:schemeClr val="bg1">
            <a:lumMod val="85000"/>
          </a:schemeClr>
        </a:solidFill>
      </dgm:spPr>
      <dgm:t>
        <a:bodyPr/>
        <a:lstStyle/>
        <a:p>
          <a:r>
            <a:rPr lang="es-CO" b="1" dirty="0">
              <a:solidFill>
                <a:srgbClr val="002060"/>
              </a:solidFill>
              <a:latin typeface="Arial" panose="020B0604020202020204" pitchFamily="34" charset="0"/>
              <a:cs typeface="Arial" panose="020B0604020202020204" pitchFamily="34" charset="0"/>
            </a:rPr>
            <a:t>Lugar donde se desarrollará el proceso</a:t>
          </a:r>
          <a:endParaRPr lang="es-CO" dirty="0"/>
        </a:p>
      </dgm:t>
    </dgm:pt>
    <dgm:pt modelId="{1C673212-C317-449F-A7DA-82CA437EFD55}" type="parTrans" cxnId="{F6DE35A6-32DB-4299-B88B-11923241A1E1}">
      <dgm:prSet/>
      <dgm:spPr/>
      <dgm:t>
        <a:bodyPr/>
        <a:lstStyle/>
        <a:p>
          <a:endParaRPr lang="es-CO"/>
        </a:p>
      </dgm:t>
    </dgm:pt>
    <dgm:pt modelId="{86A16C67-C1DB-4A98-8149-0C067DF2B3E5}" type="sibTrans" cxnId="{F6DE35A6-32DB-4299-B88B-11923241A1E1}">
      <dgm:prSet/>
      <dgm:spPr/>
      <dgm:t>
        <a:bodyPr/>
        <a:lstStyle/>
        <a:p>
          <a:endParaRPr lang="es-CO"/>
        </a:p>
      </dgm:t>
    </dgm:pt>
    <dgm:pt modelId="{D3455DF3-3405-4D69-9D8D-3F0130741AB9}">
      <dgm:prSet phldrT="[Texto]"/>
      <dgm:spPr/>
      <dgm:t>
        <a:bodyPr/>
        <a:lstStyle/>
        <a:p>
          <a:r>
            <a:rPr lang="es-CO" dirty="0">
              <a:solidFill>
                <a:schemeClr val="tx1">
                  <a:lumMod val="85000"/>
                  <a:lumOff val="15000"/>
                </a:schemeClr>
              </a:solidFill>
              <a:latin typeface="Arial" panose="020B0604020202020204" pitchFamily="34" charset="0"/>
              <a:cs typeface="Arial" panose="020B0604020202020204" pitchFamily="34" charset="0"/>
            </a:rPr>
            <a:t>Se ejecutará de forma virtual mediante conexión remota y con la herramienta de soporte remoto o la que determinemos para tal fin.</a:t>
          </a:r>
          <a:endParaRPr lang="es-CO" dirty="0"/>
        </a:p>
      </dgm:t>
    </dgm:pt>
    <dgm:pt modelId="{9347EFE6-41EE-45C8-84D0-8B2089D382CE}" type="parTrans" cxnId="{08498F85-6E41-4F13-BCB7-0C5B8FED063B}">
      <dgm:prSet/>
      <dgm:spPr/>
      <dgm:t>
        <a:bodyPr/>
        <a:lstStyle/>
        <a:p>
          <a:endParaRPr lang="es-CO"/>
        </a:p>
      </dgm:t>
    </dgm:pt>
    <dgm:pt modelId="{C4832542-2D41-4D46-8F05-6E885BA41D0D}" type="sibTrans" cxnId="{08498F85-6E41-4F13-BCB7-0C5B8FED063B}">
      <dgm:prSet/>
      <dgm:spPr/>
      <dgm:t>
        <a:bodyPr/>
        <a:lstStyle/>
        <a:p>
          <a:endParaRPr lang="es-CO"/>
        </a:p>
      </dgm:t>
    </dgm:pt>
    <dgm:pt modelId="{5EAA61C6-6488-42D9-A604-57BB9F713817}">
      <dgm:prSet phldrT="[Texto]"/>
      <dgm:spPr>
        <a:solidFill>
          <a:schemeClr val="bg1">
            <a:lumMod val="85000"/>
          </a:schemeClr>
        </a:solidFill>
      </dgm:spPr>
      <dgm:t>
        <a:bodyPr/>
        <a:lstStyle/>
        <a:p>
          <a:r>
            <a:rPr lang="es-CO" b="1" dirty="0">
              <a:solidFill>
                <a:srgbClr val="002060"/>
              </a:solidFill>
              <a:latin typeface="Arial" panose="020B0604020202020204" pitchFamily="34" charset="0"/>
              <a:cs typeface="Arial" panose="020B0604020202020204" pitchFamily="34" charset="0"/>
            </a:rPr>
            <a:t>Tiempo de desarrollo</a:t>
          </a:r>
          <a:endParaRPr lang="es-CO" dirty="0"/>
        </a:p>
      </dgm:t>
    </dgm:pt>
    <dgm:pt modelId="{EA1C49F2-8FDA-4476-B0D9-FDBB687CAED6}" type="parTrans" cxnId="{B02AB811-206F-488C-86C0-829F62225DA8}">
      <dgm:prSet/>
      <dgm:spPr/>
      <dgm:t>
        <a:bodyPr/>
        <a:lstStyle/>
        <a:p>
          <a:endParaRPr lang="es-CO"/>
        </a:p>
      </dgm:t>
    </dgm:pt>
    <dgm:pt modelId="{9CE666FC-60BD-44D4-8D0F-AA641BBF4371}" type="sibTrans" cxnId="{B02AB811-206F-488C-86C0-829F62225DA8}">
      <dgm:prSet/>
      <dgm:spPr/>
      <dgm:t>
        <a:bodyPr/>
        <a:lstStyle/>
        <a:p>
          <a:endParaRPr lang="es-CO"/>
        </a:p>
      </dgm:t>
    </dgm:pt>
    <dgm:pt modelId="{97948CE9-0FF2-4DBA-8167-91889227DC6D}">
      <dgm:prSet phldrT="[Texto]"/>
      <dgm:spPr/>
      <dgm:t>
        <a:bodyPr/>
        <a:lstStyle/>
        <a:p>
          <a:r>
            <a:rPr lang="es-CO" dirty="0">
              <a:solidFill>
                <a:schemeClr val="tx1">
                  <a:lumMod val="85000"/>
                  <a:lumOff val="15000"/>
                </a:schemeClr>
              </a:solidFill>
              <a:latin typeface="Arial" panose="020B0604020202020204" pitchFamily="34" charset="0"/>
              <a:cs typeface="Arial" panose="020B0604020202020204" pitchFamily="34" charset="0"/>
            </a:rPr>
            <a:t>Según el plan elegido, en la cual podrá usar a varios de nuestros técnicos; con ayuda de los informes básicos de Google </a:t>
          </a:r>
          <a:r>
            <a:rPr lang="es-CO" dirty="0" err="1">
              <a:solidFill>
                <a:schemeClr val="tx1">
                  <a:lumMod val="85000"/>
                  <a:lumOff val="15000"/>
                </a:schemeClr>
              </a:solidFill>
              <a:latin typeface="Arial" panose="020B0604020202020204" pitchFamily="34" charset="0"/>
              <a:cs typeface="Arial" panose="020B0604020202020204" pitchFamily="34" charset="0"/>
            </a:rPr>
            <a:t>Sheets</a:t>
          </a:r>
          <a:r>
            <a:rPr lang="es-CO" dirty="0">
              <a:solidFill>
                <a:schemeClr val="tx1">
                  <a:lumMod val="85000"/>
                  <a:lumOff val="15000"/>
                </a:schemeClr>
              </a:solidFill>
              <a:latin typeface="Arial" panose="020B0604020202020204" pitchFamily="34" charset="0"/>
              <a:cs typeface="Arial" panose="020B0604020202020204" pitchFamily="34" charset="0"/>
            </a:rPr>
            <a:t>, podrás determinar cuántas horas adicionales se facturan al mes.</a:t>
          </a:r>
          <a:endParaRPr lang="es-CO" dirty="0"/>
        </a:p>
      </dgm:t>
    </dgm:pt>
    <dgm:pt modelId="{EDB6B649-FF0B-45BB-85DE-E7D19822C3B4}" type="parTrans" cxnId="{A688261B-1CC6-4276-9BB6-DE053C7F8059}">
      <dgm:prSet/>
      <dgm:spPr/>
      <dgm:t>
        <a:bodyPr/>
        <a:lstStyle/>
        <a:p>
          <a:endParaRPr lang="es-CO"/>
        </a:p>
      </dgm:t>
    </dgm:pt>
    <dgm:pt modelId="{0678A32B-B629-4A53-A6FE-59188A27D4B5}" type="sibTrans" cxnId="{A688261B-1CC6-4276-9BB6-DE053C7F8059}">
      <dgm:prSet/>
      <dgm:spPr/>
      <dgm:t>
        <a:bodyPr/>
        <a:lstStyle/>
        <a:p>
          <a:endParaRPr lang="es-CO"/>
        </a:p>
      </dgm:t>
    </dgm:pt>
    <dgm:pt modelId="{017925BF-95AC-4507-AA49-0C1101297F39}">
      <dgm:prSet/>
      <dgm:spPr/>
      <dgm:t>
        <a:bodyPr/>
        <a:lstStyle/>
        <a:p>
          <a:r>
            <a:rPr lang="es-CO" dirty="0">
              <a:solidFill>
                <a:schemeClr val="tx1">
                  <a:lumMod val="85000"/>
                  <a:lumOff val="15000"/>
                </a:schemeClr>
              </a:solidFill>
              <a:latin typeface="Arial" panose="020B0604020202020204" pitchFamily="34" charset="0"/>
              <a:cs typeface="Arial" panose="020B0604020202020204" pitchFamily="34" charset="0"/>
            </a:rPr>
            <a:t>Los soportes presenciales en las instalaciones de la compañía deberán solicitare con tres días de anticipación, antes de este tiempo serán tomados como urgencia.</a:t>
          </a:r>
        </a:p>
      </dgm:t>
    </dgm:pt>
    <dgm:pt modelId="{67B1FFF9-7253-41A9-BECA-991D6450300A}" type="parTrans" cxnId="{E2B85494-E3DF-494B-9CEF-9BAFA5DD4B5E}">
      <dgm:prSet/>
      <dgm:spPr/>
      <dgm:t>
        <a:bodyPr/>
        <a:lstStyle/>
        <a:p>
          <a:endParaRPr lang="es-CO"/>
        </a:p>
      </dgm:t>
    </dgm:pt>
    <dgm:pt modelId="{B481552A-ABB9-4CF4-9450-48EDC8001FB5}" type="sibTrans" cxnId="{E2B85494-E3DF-494B-9CEF-9BAFA5DD4B5E}">
      <dgm:prSet/>
      <dgm:spPr/>
      <dgm:t>
        <a:bodyPr/>
        <a:lstStyle/>
        <a:p>
          <a:endParaRPr lang="es-CO"/>
        </a:p>
      </dgm:t>
    </dgm:pt>
    <dgm:pt modelId="{A2616C62-8FD5-47F0-A412-44F42A5EFE9D}">
      <dgm:prSet/>
      <dgm:spPr/>
      <dgm:t>
        <a:bodyPr/>
        <a:lstStyle/>
        <a:p>
          <a:r>
            <a:rPr lang="es-CO" dirty="0">
              <a:solidFill>
                <a:schemeClr val="tx1">
                  <a:lumMod val="85000"/>
                  <a:lumOff val="15000"/>
                </a:schemeClr>
              </a:solidFill>
              <a:latin typeface="Arial" panose="020B0604020202020204" pitchFamily="34" charset="0"/>
              <a:cs typeface="Arial" panose="020B0604020202020204" pitchFamily="34" charset="0"/>
            </a:rPr>
            <a:t>La disponibilidad del personal técnico dependerá de las condiciones pactadas en el contrato. Sin embargo, el horario ordinario que manejamos es Lunes a Vienes de 8:00 am a 1:00pm y de 2:00pm a 5:30 pm </a:t>
          </a:r>
          <a:r>
            <a:rPr lang="es-MX" dirty="0">
              <a:solidFill>
                <a:schemeClr val="tx1">
                  <a:lumMod val="85000"/>
                  <a:lumOff val="15000"/>
                </a:schemeClr>
              </a:solidFill>
              <a:latin typeface="Arial" panose="020B0604020202020204" pitchFamily="34" charset="0"/>
              <a:cs typeface="Arial" panose="020B0604020202020204" pitchFamily="34" charset="0"/>
            </a:rPr>
            <a:t>y en laboratorio es de 10:00am a 5:30pm.</a:t>
          </a:r>
          <a:endParaRPr lang="es-CO" dirty="0">
            <a:solidFill>
              <a:schemeClr val="tx1">
                <a:lumMod val="85000"/>
                <a:lumOff val="15000"/>
              </a:schemeClr>
            </a:solidFill>
            <a:latin typeface="Arial" panose="020B0604020202020204" pitchFamily="34" charset="0"/>
            <a:cs typeface="Arial" panose="020B0604020202020204" pitchFamily="34" charset="0"/>
          </a:endParaRPr>
        </a:p>
      </dgm:t>
    </dgm:pt>
    <dgm:pt modelId="{9DD2A3AB-E83B-48A4-B75E-449B2EAA5B45}" type="parTrans" cxnId="{597D7666-A0FD-498C-87BD-2AE7EBAECE38}">
      <dgm:prSet/>
      <dgm:spPr/>
      <dgm:t>
        <a:bodyPr/>
        <a:lstStyle/>
        <a:p>
          <a:endParaRPr lang="es-CO"/>
        </a:p>
      </dgm:t>
    </dgm:pt>
    <dgm:pt modelId="{3493453F-7E2C-4CFF-A84B-2F7A38F197D7}" type="sibTrans" cxnId="{597D7666-A0FD-498C-87BD-2AE7EBAECE38}">
      <dgm:prSet/>
      <dgm:spPr/>
      <dgm:t>
        <a:bodyPr/>
        <a:lstStyle/>
        <a:p>
          <a:endParaRPr lang="es-CO"/>
        </a:p>
      </dgm:t>
    </dgm:pt>
    <dgm:pt modelId="{250FFB6F-C4DB-4489-9B3D-ECFD283FA416}">
      <dgm:prSet/>
      <dgm:spPr>
        <a:solidFill>
          <a:schemeClr val="bg1">
            <a:lumMod val="85000"/>
          </a:schemeClr>
        </a:solidFill>
      </dgm:spPr>
      <dgm:t>
        <a:bodyPr/>
        <a:lstStyle/>
        <a:p>
          <a:r>
            <a:rPr lang="es-CO" b="1" dirty="0">
              <a:solidFill>
                <a:srgbClr val="002060"/>
              </a:solidFill>
              <a:latin typeface="Arial" panose="020B0604020202020204" pitchFamily="34" charset="0"/>
              <a:cs typeface="Arial" panose="020B0604020202020204" pitchFamily="34" charset="0"/>
            </a:rPr>
            <a:t>Disponibilidad</a:t>
          </a:r>
          <a:endParaRPr lang="es-CO" dirty="0">
            <a:solidFill>
              <a:schemeClr val="tx1">
                <a:lumMod val="85000"/>
                <a:lumOff val="15000"/>
              </a:schemeClr>
            </a:solidFill>
            <a:latin typeface="Arial" panose="020B0604020202020204" pitchFamily="34" charset="0"/>
            <a:cs typeface="Arial" panose="020B0604020202020204" pitchFamily="34" charset="0"/>
          </a:endParaRPr>
        </a:p>
      </dgm:t>
    </dgm:pt>
    <dgm:pt modelId="{570C6D41-553F-4C91-A067-3BC19F043C3A}" type="parTrans" cxnId="{99219561-2EC1-4661-99DF-E8126E8767B9}">
      <dgm:prSet/>
      <dgm:spPr/>
      <dgm:t>
        <a:bodyPr/>
        <a:lstStyle/>
        <a:p>
          <a:endParaRPr lang="es-CO"/>
        </a:p>
      </dgm:t>
    </dgm:pt>
    <dgm:pt modelId="{CAE8E91D-6993-4E79-AB51-8BCF1CED45E0}" type="sibTrans" cxnId="{99219561-2EC1-4661-99DF-E8126E8767B9}">
      <dgm:prSet/>
      <dgm:spPr/>
      <dgm:t>
        <a:bodyPr/>
        <a:lstStyle/>
        <a:p>
          <a:endParaRPr lang="es-CO"/>
        </a:p>
      </dgm:t>
    </dgm:pt>
    <dgm:pt modelId="{43AF5B9C-D1E2-4D8E-94A1-458D85EECC65}">
      <dgm:prSet/>
      <dgm:spPr/>
      <dgm:t>
        <a:bodyPr/>
        <a:lstStyle/>
        <a:p>
          <a:r>
            <a:rPr lang="es-CO" dirty="0">
              <a:solidFill>
                <a:schemeClr val="tx1">
                  <a:lumMod val="85000"/>
                  <a:lumOff val="15000"/>
                </a:schemeClr>
              </a:solidFill>
              <a:latin typeface="Arial" panose="020B0604020202020204" pitchFamily="34" charset="0"/>
              <a:cs typeface="Arial" panose="020B0604020202020204" pitchFamily="34" charset="0"/>
            </a:rPr>
            <a:t>Puede acordarse un horario de disponibilidad puntual o total, por favor consulte la tabla de costos adicionales adjunta. </a:t>
          </a:r>
          <a:r>
            <a:rPr lang="es-MX" dirty="0">
              <a:latin typeface="Arial"/>
              <a:cs typeface="Arial"/>
              <a:hlinkClick xmlns:r="http://schemas.openxmlformats.org/officeDocument/2006/relationships" r:id="rId1"/>
            </a:rPr>
            <a:t>https://reparame.com.co/inicio/Listado-de-precios-servicios.pdf</a:t>
          </a:r>
          <a:endParaRPr lang="es-CO" dirty="0">
            <a:solidFill>
              <a:schemeClr val="tx1">
                <a:lumMod val="85000"/>
                <a:lumOff val="15000"/>
              </a:schemeClr>
            </a:solidFill>
            <a:latin typeface="Arial" panose="020B0604020202020204" pitchFamily="34" charset="0"/>
            <a:cs typeface="Arial" panose="020B0604020202020204" pitchFamily="34" charset="0"/>
          </a:endParaRPr>
        </a:p>
      </dgm:t>
    </dgm:pt>
    <dgm:pt modelId="{4715A3DA-9005-4F6B-A342-90C23EFD4D9F}" type="parTrans" cxnId="{14453FC9-4703-497F-8787-112C58DE69BD}">
      <dgm:prSet/>
      <dgm:spPr/>
      <dgm:t>
        <a:bodyPr/>
        <a:lstStyle/>
        <a:p>
          <a:endParaRPr lang="es-CO"/>
        </a:p>
      </dgm:t>
    </dgm:pt>
    <dgm:pt modelId="{93808023-B1A8-42B1-B173-8712AE51C253}" type="sibTrans" cxnId="{14453FC9-4703-497F-8787-112C58DE69BD}">
      <dgm:prSet/>
      <dgm:spPr/>
      <dgm:t>
        <a:bodyPr/>
        <a:lstStyle/>
        <a:p>
          <a:endParaRPr lang="es-CO"/>
        </a:p>
      </dgm:t>
    </dgm:pt>
    <dgm:pt modelId="{9AE1F12B-9F23-436F-9540-693566977DB6}">
      <dgm:prSet phldrT="[Texto]"/>
      <dgm:spPr/>
      <dgm:t>
        <a:bodyPr/>
        <a:lstStyle/>
        <a:p>
          <a:endParaRPr lang="es-CO" dirty="0"/>
        </a:p>
      </dgm:t>
    </dgm:pt>
    <dgm:pt modelId="{C715A1B7-BEB0-492A-8F4F-698B0CF37530}" type="parTrans" cxnId="{C454E320-E044-4A9B-BB64-1B0EDC2224E6}">
      <dgm:prSet/>
      <dgm:spPr/>
      <dgm:t>
        <a:bodyPr/>
        <a:lstStyle/>
        <a:p>
          <a:endParaRPr lang="es-CO"/>
        </a:p>
      </dgm:t>
    </dgm:pt>
    <dgm:pt modelId="{98D76F3B-6BA6-4DD6-AFD7-74DE368654FB}" type="sibTrans" cxnId="{C454E320-E044-4A9B-BB64-1B0EDC2224E6}">
      <dgm:prSet/>
      <dgm:spPr/>
      <dgm:t>
        <a:bodyPr/>
        <a:lstStyle/>
        <a:p>
          <a:endParaRPr lang="es-CO"/>
        </a:p>
      </dgm:t>
    </dgm:pt>
    <dgm:pt modelId="{C1BD9920-6AF9-4359-9AEA-5BCE709B07C8}">
      <dgm:prSet phldrT="[Texto]"/>
      <dgm:spPr/>
      <dgm:t>
        <a:bodyPr/>
        <a:lstStyle/>
        <a:p>
          <a:endParaRPr lang="es-CO" dirty="0"/>
        </a:p>
      </dgm:t>
    </dgm:pt>
    <dgm:pt modelId="{86357634-C536-424A-8F0E-F15FB70CD789}" type="parTrans" cxnId="{7E2BFFF1-366C-46FB-83AA-3F93EABD6352}">
      <dgm:prSet/>
      <dgm:spPr/>
      <dgm:t>
        <a:bodyPr/>
        <a:lstStyle/>
        <a:p>
          <a:endParaRPr lang="es-CO"/>
        </a:p>
      </dgm:t>
    </dgm:pt>
    <dgm:pt modelId="{2711F7ED-D3F1-4571-A49D-BB6ADFC18017}" type="sibTrans" cxnId="{7E2BFFF1-366C-46FB-83AA-3F93EABD6352}">
      <dgm:prSet/>
      <dgm:spPr/>
      <dgm:t>
        <a:bodyPr/>
        <a:lstStyle/>
        <a:p>
          <a:endParaRPr lang="es-CO"/>
        </a:p>
      </dgm:t>
    </dgm:pt>
    <dgm:pt modelId="{12A33038-EC1C-4F12-9139-A47D33EA6CBD}">
      <dgm:prSet/>
      <dgm:spPr/>
      <dgm:t>
        <a:bodyPr/>
        <a:lstStyle/>
        <a:p>
          <a:endParaRPr lang="es-CO" dirty="0">
            <a:solidFill>
              <a:schemeClr val="tx1">
                <a:lumMod val="85000"/>
                <a:lumOff val="15000"/>
              </a:schemeClr>
            </a:solidFill>
            <a:latin typeface="Arial" panose="020B0604020202020204" pitchFamily="34" charset="0"/>
            <a:cs typeface="Arial" panose="020B0604020202020204" pitchFamily="34" charset="0"/>
          </a:endParaRPr>
        </a:p>
      </dgm:t>
    </dgm:pt>
    <dgm:pt modelId="{3A2F1C8F-6C42-45DB-A499-FA5A77551665}" type="parTrans" cxnId="{A2D23A0D-30D2-4251-B1BB-745DB29C6EB5}">
      <dgm:prSet/>
      <dgm:spPr/>
      <dgm:t>
        <a:bodyPr/>
        <a:lstStyle/>
        <a:p>
          <a:endParaRPr lang="es-CO"/>
        </a:p>
      </dgm:t>
    </dgm:pt>
    <dgm:pt modelId="{DF8E3F65-B7B9-431D-8A04-73383801DF7B}" type="sibTrans" cxnId="{A2D23A0D-30D2-4251-B1BB-745DB29C6EB5}">
      <dgm:prSet/>
      <dgm:spPr/>
      <dgm:t>
        <a:bodyPr/>
        <a:lstStyle/>
        <a:p>
          <a:endParaRPr lang="es-CO"/>
        </a:p>
      </dgm:t>
    </dgm:pt>
    <dgm:pt modelId="{9CE296CB-BAC5-4E04-A567-5253D38CEEE6}">
      <dgm:prSet phldrT="[Texto]"/>
      <dgm:spPr/>
      <dgm:t>
        <a:bodyPr/>
        <a:lstStyle/>
        <a:p>
          <a:endParaRPr lang="es-CO"/>
        </a:p>
      </dgm:t>
    </dgm:pt>
    <dgm:pt modelId="{1751353E-0CD3-401B-97F3-33854F4981C4}" type="parTrans" cxnId="{6E0266B7-3341-443B-9DF1-BBBB12273528}">
      <dgm:prSet/>
      <dgm:spPr/>
      <dgm:t>
        <a:bodyPr/>
        <a:lstStyle/>
        <a:p>
          <a:endParaRPr lang="es-CO"/>
        </a:p>
      </dgm:t>
    </dgm:pt>
    <dgm:pt modelId="{DEB88B35-8FDB-4E6F-94D5-099D2B9F05A2}" type="sibTrans" cxnId="{6E0266B7-3341-443B-9DF1-BBBB12273528}">
      <dgm:prSet/>
      <dgm:spPr/>
      <dgm:t>
        <a:bodyPr/>
        <a:lstStyle/>
        <a:p>
          <a:endParaRPr lang="es-CO"/>
        </a:p>
      </dgm:t>
    </dgm:pt>
    <dgm:pt modelId="{06803976-890A-4CBC-A1E1-6ED152E577FB}">
      <dgm:prSet/>
      <dgm:spPr/>
      <dgm:t>
        <a:bodyPr/>
        <a:lstStyle/>
        <a:p>
          <a:endParaRPr lang="es-CO" dirty="0">
            <a:solidFill>
              <a:schemeClr val="tx1">
                <a:lumMod val="85000"/>
                <a:lumOff val="15000"/>
              </a:schemeClr>
            </a:solidFill>
            <a:latin typeface="Arial" panose="020B0604020202020204" pitchFamily="34" charset="0"/>
            <a:cs typeface="Arial" panose="020B0604020202020204" pitchFamily="34" charset="0"/>
          </a:endParaRPr>
        </a:p>
      </dgm:t>
    </dgm:pt>
    <dgm:pt modelId="{E7FB06E9-ED41-449D-9837-9FF265635E13}" type="parTrans" cxnId="{84BF045B-1297-4A2D-8B37-2622ED56F789}">
      <dgm:prSet/>
      <dgm:spPr/>
      <dgm:t>
        <a:bodyPr/>
        <a:lstStyle/>
        <a:p>
          <a:endParaRPr lang="es-CO"/>
        </a:p>
      </dgm:t>
    </dgm:pt>
    <dgm:pt modelId="{EFB1F811-C599-4C6A-8135-71F0AAE3AD18}" type="sibTrans" cxnId="{84BF045B-1297-4A2D-8B37-2622ED56F789}">
      <dgm:prSet/>
      <dgm:spPr/>
      <dgm:t>
        <a:bodyPr/>
        <a:lstStyle/>
        <a:p>
          <a:endParaRPr lang="es-CO"/>
        </a:p>
      </dgm:t>
    </dgm:pt>
    <dgm:pt modelId="{E957AA84-E43E-4B83-91EC-5D6996F9143D}">
      <dgm:prSet phldrT="[Texto]"/>
      <dgm:spPr/>
      <dgm:t>
        <a:bodyPr/>
        <a:lstStyle/>
        <a:p>
          <a:endParaRPr lang="es-CO"/>
        </a:p>
      </dgm:t>
    </dgm:pt>
    <dgm:pt modelId="{345123C1-F467-438C-9B47-9382EBA2BC52}" type="parTrans" cxnId="{4A78C1A4-2745-4470-8A34-337247A1F3D0}">
      <dgm:prSet/>
      <dgm:spPr/>
      <dgm:t>
        <a:bodyPr/>
        <a:lstStyle/>
        <a:p>
          <a:endParaRPr lang="es-CO"/>
        </a:p>
      </dgm:t>
    </dgm:pt>
    <dgm:pt modelId="{B9F17DE3-6A60-492D-AF14-45523837BC57}" type="sibTrans" cxnId="{4A78C1A4-2745-4470-8A34-337247A1F3D0}">
      <dgm:prSet/>
      <dgm:spPr/>
      <dgm:t>
        <a:bodyPr/>
        <a:lstStyle/>
        <a:p>
          <a:endParaRPr lang="es-CO"/>
        </a:p>
      </dgm:t>
    </dgm:pt>
    <dgm:pt modelId="{8D6C1CA6-C816-4F9C-A792-3DD7B0254335}">
      <dgm:prSet/>
      <dgm:spPr/>
      <dgm:t>
        <a:bodyPr/>
        <a:lstStyle/>
        <a:p>
          <a:endParaRPr lang="es-CO" dirty="0">
            <a:solidFill>
              <a:schemeClr val="tx1">
                <a:lumMod val="85000"/>
                <a:lumOff val="15000"/>
              </a:schemeClr>
            </a:solidFill>
            <a:latin typeface="Arial" panose="020B0604020202020204" pitchFamily="34" charset="0"/>
            <a:cs typeface="Arial" panose="020B0604020202020204" pitchFamily="34" charset="0"/>
          </a:endParaRPr>
        </a:p>
      </dgm:t>
    </dgm:pt>
    <dgm:pt modelId="{FFADD101-7327-483A-8B16-773039E6C32D}" type="parTrans" cxnId="{ED4F4D61-5571-44FB-8A20-C8EBF49ECCC4}">
      <dgm:prSet/>
      <dgm:spPr/>
      <dgm:t>
        <a:bodyPr/>
        <a:lstStyle/>
        <a:p>
          <a:endParaRPr lang="es-CO"/>
        </a:p>
      </dgm:t>
    </dgm:pt>
    <dgm:pt modelId="{754C8C41-C033-46FF-A180-3C1D3977DBEA}" type="sibTrans" cxnId="{ED4F4D61-5571-44FB-8A20-C8EBF49ECCC4}">
      <dgm:prSet/>
      <dgm:spPr/>
      <dgm:t>
        <a:bodyPr/>
        <a:lstStyle/>
        <a:p>
          <a:endParaRPr lang="es-CO"/>
        </a:p>
      </dgm:t>
    </dgm:pt>
    <dgm:pt modelId="{591E7FBD-6255-4010-856D-6C7A68D11949}" type="pres">
      <dgm:prSet presAssocID="{19061BD6-16BD-4179-ADE3-787E176370CA}" presName="linear" presStyleCnt="0">
        <dgm:presLayoutVars>
          <dgm:animLvl val="lvl"/>
          <dgm:resizeHandles val="exact"/>
        </dgm:presLayoutVars>
      </dgm:prSet>
      <dgm:spPr/>
    </dgm:pt>
    <dgm:pt modelId="{46DD94CC-FA2A-4075-AD9F-82C403BCFB1E}" type="pres">
      <dgm:prSet presAssocID="{FC4A014F-F7B4-4656-B33F-4FF32645E729}" presName="parentText" presStyleLbl="node1" presStyleIdx="0" presStyleCnt="3">
        <dgm:presLayoutVars>
          <dgm:chMax val="0"/>
          <dgm:bulletEnabled val="1"/>
        </dgm:presLayoutVars>
      </dgm:prSet>
      <dgm:spPr/>
    </dgm:pt>
    <dgm:pt modelId="{00F1CC78-0A54-403D-9053-E641B351B33A}" type="pres">
      <dgm:prSet presAssocID="{FC4A014F-F7B4-4656-B33F-4FF32645E729}" presName="childText" presStyleLbl="revTx" presStyleIdx="0" presStyleCnt="3">
        <dgm:presLayoutVars>
          <dgm:bulletEnabled val="1"/>
        </dgm:presLayoutVars>
      </dgm:prSet>
      <dgm:spPr/>
    </dgm:pt>
    <dgm:pt modelId="{E6ECCB67-F2D6-41F0-BF36-A202C4730E12}" type="pres">
      <dgm:prSet presAssocID="{5EAA61C6-6488-42D9-A604-57BB9F713817}" presName="parentText" presStyleLbl="node1" presStyleIdx="1" presStyleCnt="3" custLinFactNeighborX="-97" custLinFactNeighborY="-10113">
        <dgm:presLayoutVars>
          <dgm:chMax val="0"/>
          <dgm:bulletEnabled val="1"/>
        </dgm:presLayoutVars>
      </dgm:prSet>
      <dgm:spPr/>
    </dgm:pt>
    <dgm:pt modelId="{B1DB6AA6-EF92-4654-9F25-40E804D20B69}" type="pres">
      <dgm:prSet presAssocID="{5EAA61C6-6488-42D9-A604-57BB9F713817}" presName="childText" presStyleLbl="revTx" presStyleIdx="1" presStyleCnt="3" custLinFactNeighborX="-97" custLinFactNeighborY="-62820">
        <dgm:presLayoutVars>
          <dgm:bulletEnabled val="1"/>
        </dgm:presLayoutVars>
      </dgm:prSet>
      <dgm:spPr/>
    </dgm:pt>
    <dgm:pt modelId="{C5FE9E59-D39C-497A-84BB-5DECDB8172C8}" type="pres">
      <dgm:prSet presAssocID="{250FFB6F-C4DB-4489-9B3D-ECFD283FA416}" presName="parentText" presStyleLbl="node1" presStyleIdx="2" presStyleCnt="3" custLinFactNeighborX="-97" custLinFactNeighborY="-78525">
        <dgm:presLayoutVars>
          <dgm:chMax val="0"/>
          <dgm:bulletEnabled val="1"/>
        </dgm:presLayoutVars>
      </dgm:prSet>
      <dgm:spPr/>
    </dgm:pt>
    <dgm:pt modelId="{FE335979-F8AC-4D28-910A-696A869E0185}" type="pres">
      <dgm:prSet presAssocID="{250FFB6F-C4DB-4489-9B3D-ECFD283FA416}" presName="childText" presStyleLbl="revTx" presStyleIdx="2" presStyleCnt="3" custLinFactY="-10234" custLinFactNeighborY="-100000">
        <dgm:presLayoutVars>
          <dgm:bulletEnabled val="1"/>
        </dgm:presLayoutVars>
      </dgm:prSet>
      <dgm:spPr/>
    </dgm:pt>
  </dgm:ptLst>
  <dgm:cxnLst>
    <dgm:cxn modelId="{A2D23A0D-30D2-4251-B1BB-745DB29C6EB5}" srcId="{5EAA61C6-6488-42D9-A604-57BB9F713817}" destId="{12A33038-EC1C-4F12-9139-A47D33EA6CBD}" srcOrd="4" destOrd="0" parTransId="{3A2F1C8F-6C42-45DB-A499-FA5A77551665}" sibTransId="{DF8E3F65-B7B9-431D-8A04-73383801DF7B}"/>
    <dgm:cxn modelId="{88237411-2BB9-4BCB-AB61-61591C69869E}" type="presOf" srcId="{D3455DF3-3405-4D69-9D8D-3F0130741AB9}" destId="{00F1CC78-0A54-403D-9053-E641B351B33A}" srcOrd="0" destOrd="1" presId="urn:microsoft.com/office/officeart/2005/8/layout/vList2"/>
    <dgm:cxn modelId="{B02AB811-206F-488C-86C0-829F62225DA8}" srcId="{19061BD6-16BD-4179-ADE3-787E176370CA}" destId="{5EAA61C6-6488-42D9-A604-57BB9F713817}" srcOrd="1" destOrd="0" parTransId="{EA1C49F2-8FDA-4476-B0D9-FDBB687CAED6}" sibTransId="{9CE666FC-60BD-44D4-8D0F-AA641BBF4371}"/>
    <dgm:cxn modelId="{41581717-18FB-4565-99F1-47E54AB8C6DA}" type="presOf" srcId="{017925BF-95AC-4507-AA49-0C1101297F39}" destId="{00F1CC78-0A54-403D-9053-E641B351B33A}" srcOrd="0" destOrd="3" presId="urn:microsoft.com/office/officeart/2005/8/layout/vList2"/>
    <dgm:cxn modelId="{A688261B-1CC6-4276-9BB6-DE053C7F8059}" srcId="{5EAA61C6-6488-42D9-A604-57BB9F713817}" destId="{97948CE9-0FF2-4DBA-8167-91889227DC6D}" srcOrd="1" destOrd="0" parTransId="{EDB6B649-FF0B-45BB-85DE-E7D19822C3B4}" sibTransId="{0678A32B-B629-4A53-A6FE-59188A27D4B5}"/>
    <dgm:cxn modelId="{043B231C-20D7-4B7F-BEEE-793AF0D20E1D}" type="presOf" srcId="{C1BD9920-6AF9-4359-9AEA-5BCE709B07C8}" destId="{B1DB6AA6-EF92-4654-9F25-40E804D20B69}" srcOrd="0" destOrd="2" presId="urn:microsoft.com/office/officeart/2005/8/layout/vList2"/>
    <dgm:cxn modelId="{C454E320-E044-4A9B-BB64-1B0EDC2224E6}" srcId="{FC4A014F-F7B4-4656-B33F-4FF32645E729}" destId="{9AE1F12B-9F23-436F-9540-693566977DB6}" srcOrd="2" destOrd="0" parTransId="{C715A1B7-BEB0-492A-8F4F-698B0CF37530}" sibTransId="{98D76F3B-6BA6-4DD6-AFD7-74DE368654FB}"/>
    <dgm:cxn modelId="{84BF045B-1297-4A2D-8B37-2622ED56F789}" srcId="{FC4A014F-F7B4-4656-B33F-4FF32645E729}" destId="{06803976-890A-4CBC-A1E1-6ED152E577FB}" srcOrd="4" destOrd="0" parTransId="{E7FB06E9-ED41-449D-9837-9FF265635E13}" sibTransId="{EFB1F811-C599-4C6A-8135-71F0AAE3AD18}"/>
    <dgm:cxn modelId="{679E9B5C-E661-4B9D-B74D-F4C571DCA0FE}" type="presOf" srcId="{06803976-890A-4CBC-A1E1-6ED152E577FB}" destId="{00F1CC78-0A54-403D-9053-E641B351B33A}" srcOrd="0" destOrd="4" presId="urn:microsoft.com/office/officeart/2005/8/layout/vList2"/>
    <dgm:cxn modelId="{ED4F4D61-5571-44FB-8A20-C8EBF49ECCC4}" srcId="{250FFB6F-C4DB-4489-9B3D-ECFD283FA416}" destId="{8D6C1CA6-C816-4F9C-A792-3DD7B0254335}" srcOrd="0" destOrd="0" parTransId="{FFADD101-7327-483A-8B16-773039E6C32D}" sibTransId="{754C8C41-C033-46FF-A180-3C1D3977DBEA}"/>
    <dgm:cxn modelId="{99219561-2EC1-4661-99DF-E8126E8767B9}" srcId="{19061BD6-16BD-4179-ADE3-787E176370CA}" destId="{250FFB6F-C4DB-4489-9B3D-ECFD283FA416}" srcOrd="2" destOrd="0" parTransId="{570C6D41-553F-4C91-A067-3BC19F043C3A}" sibTransId="{CAE8E91D-6993-4E79-AB51-8BCF1CED45E0}"/>
    <dgm:cxn modelId="{2404D941-C1EE-43B9-9479-EF9557304794}" type="presOf" srcId="{9AE1F12B-9F23-436F-9540-693566977DB6}" destId="{00F1CC78-0A54-403D-9053-E641B351B33A}" srcOrd="0" destOrd="2" presId="urn:microsoft.com/office/officeart/2005/8/layout/vList2"/>
    <dgm:cxn modelId="{597D7666-A0FD-498C-87BD-2AE7EBAECE38}" srcId="{5EAA61C6-6488-42D9-A604-57BB9F713817}" destId="{A2616C62-8FD5-47F0-A412-44F42A5EFE9D}" srcOrd="3" destOrd="0" parTransId="{9DD2A3AB-E83B-48A4-B75E-449B2EAA5B45}" sibTransId="{3493453F-7E2C-4CFF-A84B-2F7A38F197D7}"/>
    <dgm:cxn modelId="{861D0D49-EC89-4A03-9FDF-79850EC530DA}" type="presOf" srcId="{250FFB6F-C4DB-4489-9B3D-ECFD283FA416}" destId="{C5FE9E59-D39C-497A-84BB-5DECDB8172C8}" srcOrd="0" destOrd="0" presId="urn:microsoft.com/office/officeart/2005/8/layout/vList2"/>
    <dgm:cxn modelId="{2EA5E769-86FC-41A2-9A27-6EEC15F6D842}" type="presOf" srcId="{19061BD6-16BD-4179-ADE3-787E176370CA}" destId="{591E7FBD-6255-4010-856D-6C7A68D11949}" srcOrd="0" destOrd="0" presId="urn:microsoft.com/office/officeart/2005/8/layout/vList2"/>
    <dgm:cxn modelId="{974FD64A-A3C5-4C9D-9169-CCF8A157F5EE}" type="presOf" srcId="{5EAA61C6-6488-42D9-A604-57BB9F713817}" destId="{E6ECCB67-F2D6-41F0-BF36-A202C4730E12}" srcOrd="0" destOrd="0" presId="urn:microsoft.com/office/officeart/2005/8/layout/vList2"/>
    <dgm:cxn modelId="{2C427272-4AA6-4E8F-A2EE-CAC2DC941A92}" type="presOf" srcId="{8D6C1CA6-C816-4F9C-A792-3DD7B0254335}" destId="{FE335979-F8AC-4D28-910A-696A869E0185}" srcOrd="0" destOrd="0" presId="urn:microsoft.com/office/officeart/2005/8/layout/vList2"/>
    <dgm:cxn modelId="{C9CE4557-1D9B-4FCB-B2DC-D54958B16BD9}" type="presOf" srcId="{97948CE9-0FF2-4DBA-8167-91889227DC6D}" destId="{B1DB6AA6-EF92-4654-9F25-40E804D20B69}" srcOrd="0" destOrd="1" presId="urn:microsoft.com/office/officeart/2005/8/layout/vList2"/>
    <dgm:cxn modelId="{450DE177-CFF0-480D-8C7E-C6B751279B5C}" type="presOf" srcId="{43AF5B9C-D1E2-4D8E-94A1-458D85EECC65}" destId="{FE335979-F8AC-4D28-910A-696A869E0185}" srcOrd="0" destOrd="1" presId="urn:microsoft.com/office/officeart/2005/8/layout/vList2"/>
    <dgm:cxn modelId="{9DAF9C78-B426-46DB-9A8D-3EB2DB74EAD4}" type="presOf" srcId="{E957AA84-E43E-4B83-91EC-5D6996F9143D}" destId="{B1DB6AA6-EF92-4654-9F25-40E804D20B69}" srcOrd="0" destOrd="0" presId="urn:microsoft.com/office/officeart/2005/8/layout/vList2"/>
    <dgm:cxn modelId="{B7C5797B-8397-425D-916E-F9942B472857}" type="presOf" srcId="{9CE296CB-BAC5-4E04-A567-5253D38CEEE6}" destId="{00F1CC78-0A54-403D-9053-E641B351B33A}" srcOrd="0" destOrd="0" presId="urn:microsoft.com/office/officeart/2005/8/layout/vList2"/>
    <dgm:cxn modelId="{0819337E-19C3-4F4A-B176-E7808953AD6C}" type="presOf" srcId="{FC4A014F-F7B4-4656-B33F-4FF32645E729}" destId="{46DD94CC-FA2A-4075-AD9F-82C403BCFB1E}" srcOrd="0" destOrd="0" presId="urn:microsoft.com/office/officeart/2005/8/layout/vList2"/>
    <dgm:cxn modelId="{08498F85-6E41-4F13-BCB7-0C5B8FED063B}" srcId="{FC4A014F-F7B4-4656-B33F-4FF32645E729}" destId="{D3455DF3-3405-4D69-9D8D-3F0130741AB9}" srcOrd="1" destOrd="0" parTransId="{9347EFE6-41EE-45C8-84D0-8B2089D382CE}" sibTransId="{C4832542-2D41-4D46-8F05-6E885BA41D0D}"/>
    <dgm:cxn modelId="{E2B85494-E3DF-494B-9CEF-9BAFA5DD4B5E}" srcId="{FC4A014F-F7B4-4656-B33F-4FF32645E729}" destId="{017925BF-95AC-4507-AA49-0C1101297F39}" srcOrd="3" destOrd="0" parTransId="{67B1FFF9-7253-41A9-BECA-991D6450300A}" sibTransId="{B481552A-ABB9-4CF4-9450-48EDC8001FB5}"/>
    <dgm:cxn modelId="{4A78C1A4-2745-4470-8A34-337247A1F3D0}" srcId="{5EAA61C6-6488-42D9-A604-57BB9F713817}" destId="{E957AA84-E43E-4B83-91EC-5D6996F9143D}" srcOrd="0" destOrd="0" parTransId="{345123C1-F467-438C-9B47-9382EBA2BC52}" sibTransId="{B9F17DE3-6A60-492D-AF14-45523837BC57}"/>
    <dgm:cxn modelId="{F6DE35A6-32DB-4299-B88B-11923241A1E1}" srcId="{19061BD6-16BD-4179-ADE3-787E176370CA}" destId="{FC4A014F-F7B4-4656-B33F-4FF32645E729}" srcOrd="0" destOrd="0" parTransId="{1C673212-C317-449F-A7DA-82CA437EFD55}" sibTransId="{86A16C67-C1DB-4A98-8149-0C067DF2B3E5}"/>
    <dgm:cxn modelId="{6E0266B7-3341-443B-9DF1-BBBB12273528}" srcId="{FC4A014F-F7B4-4656-B33F-4FF32645E729}" destId="{9CE296CB-BAC5-4E04-A567-5253D38CEEE6}" srcOrd="0" destOrd="0" parTransId="{1751353E-0CD3-401B-97F3-33854F4981C4}" sibTransId="{DEB88B35-8FDB-4E6F-94D5-099D2B9F05A2}"/>
    <dgm:cxn modelId="{B73B8CBC-5E0D-41C8-B7BF-F16679D29738}" type="presOf" srcId="{A2616C62-8FD5-47F0-A412-44F42A5EFE9D}" destId="{B1DB6AA6-EF92-4654-9F25-40E804D20B69}" srcOrd="0" destOrd="3" presId="urn:microsoft.com/office/officeart/2005/8/layout/vList2"/>
    <dgm:cxn modelId="{14453FC9-4703-497F-8787-112C58DE69BD}" srcId="{250FFB6F-C4DB-4489-9B3D-ECFD283FA416}" destId="{43AF5B9C-D1E2-4D8E-94A1-458D85EECC65}" srcOrd="1" destOrd="0" parTransId="{4715A3DA-9005-4F6B-A342-90C23EFD4D9F}" sibTransId="{93808023-B1A8-42B1-B173-8712AE51C253}"/>
    <dgm:cxn modelId="{7E2BFFF1-366C-46FB-83AA-3F93EABD6352}" srcId="{5EAA61C6-6488-42D9-A604-57BB9F713817}" destId="{C1BD9920-6AF9-4359-9AEA-5BCE709B07C8}" srcOrd="2" destOrd="0" parTransId="{86357634-C536-424A-8F0E-F15FB70CD789}" sibTransId="{2711F7ED-D3F1-4571-A49D-BB6ADFC18017}"/>
    <dgm:cxn modelId="{BC1240FA-BF9C-47A2-B27E-54F71E9D6625}" type="presOf" srcId="{12A33038-EC1C-4F12-9139-A47D33EA6CBD}" destId="{B1DB6AA6-EF92-4654-9F25-40E804D20B69}" srcOrd="0" destOrd="4" presId="urn:microsoft.com/office/officeart/2005/8/layout/vList2"/>
    <dgm:cxn modelId="{29F38EC1-1350-4DCF-ABF0-79B29FCE8C13}" type="presParOf" srcId="{591E7FBD-6255-4010-856D-6C7A68D11949}" destId="{46DD94CC-FA2A-4075-AD9F-82C403BCFB1E}" srcOrd="0" destOrd="0" presId="urn:microsoft.com/office/officeart/2005/8/layout/vList2"/>
    <dgm:cxn modelId="{36085F3B-9A7F-4528-9A5C-48EE503A9975}" type="presParOf" srcId="{591E7FBD-6255-4010-856D-6C7A68D11949}" destId="{00F1CC78-0A54-403D-9053-E641B351B33A}" srcOrd="1" destOrd="0" presId="urn:microsoft.com/office/officeart/2005/8/layout/vList2"/>
    <dgm:cxn modelId="{0E35639E-7B63-4F2F-82C0-398D966935E0}" type="presParOf" srcId="{591E7FBD-6255-4010-856D-6C7A68D11949}" destId="{E6ECCB67-F2D6-41F0-BF36-A202C4730E12}" srcOrd="2" destOrd="0" presId="urn:microsoft.com/office/officeart/2005/8/layout/vList2"/>
    <dgm:cxn modelId="{B42D1D96-5A0E-40E8-BAFF-D6C7FD7647AB}" type="presParOf" srcId="{591E7FBD-6255-4010-856D-6C7A68D11949}" destId="{B1DB6AA6-EF92-4654-9F25-40E804D20B69}" srcOrd="3" destOrd="0" presId="urn:microsoft.com/office/officeart/2005/8/layout/vList2"/>
    <dgm:cxn modelId="{6796868F-A8A6-4EBE-8055-8A65A959B4FB}" type="presParOf" srcId="{591E7FBD-6255-4010-856D-6C7A68D11949}" destId="{C5FE9E59-D39C-497A-84BB-5DECDB8172C8}" srcOrd="4" destOrd="0" presId="urn:microsoft.com/office/officeart/2005/8/layout/vList2"/>
    <dgm:cxn modelId="{8E0B0CFF-19B5-4CA8-9EF2-8507702394D6}" type="presParOf" srcId="{591E7FBD-6255-4010-856D-6C7A68D11949}" destId="{FE335979-F8AC-4D28-910A-696A869E0185}" srcOrd="5"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061BD6-16BD-4179-ADE3-787E176370C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CO"/>
        </a:p>
      </dgm:t>
    </dgm:pt>
    <dgm:pt modelId="{FC4A014F-F7B4-4656-B33F-4FF32645E729}">
      <dgm:prSet phldrT="[Texto]" custT="1"/>
      <dgm:spPr>
        <a:solidFill>
          <a:schemeClr val="bg1">
            <a:lumMod val="85000"/>
          </a:schemeClr>
        </a:solidFill>
      </dgm:spPr>
      <dgm:t>
        <a:bodyPr/>
        <a:lstStyle/>
        <a:p>
          <a:r>
            <a:rPr lang="es-CO" sz="2100" b="1" dirty="0">
              <a:solidFill>
                <a:srgbClr val="002060"/>
              </a:solidFill>
              <a:latin typeface="Arial" panose="020B0604020202020204" pitchFamily="34" charset="0"/>
              <a:cs typeface="Arial" panose="020B0604020202020204" pitchFamily="34" charset="0"/>
            </a:rPr>
            <a:t>Confidencialidad</a:t>
          </a:r>
          <a:endParaRPr lang="es-CO" sz="2100" dirty="0"/>
        </a:p>
      </dgm:t>
    </dgm:pt>
    <dgm:pt modelId="{1C673212-C317-449F-A7DA-82CA437EFD55}" type="parTrans" cxnId="{F6DE35A6-32DB-4299-B88B-11923241A1E1}">
      <dgm:prSet/>
      <dgm:spPr/>
      <dgm:t>
        <a:bodyPr/>
        <a:lstStyle/>
        <a:p>
          <a:endParaRPr lang="es-CO"/>
        </a:p>
      </dgm:t>
    </dgm:pt>
    <dgm:pt modelId="{86A16C67-C1DB-4A98-8149-0C067DF2B3E5}" type="sibTrans" cxnId="{F6DE35A6-32DB-4299-B88B-11923241A1E1}">
      <dgm:prSet/>
      <dgm:spPr/>
      <dgm:t>
        <a:bodyPr/>
        <a:lstStyle/>
        <a:p>
          <a:endParaRPr lang="es-CO"/>
        </a:p>
      </dgm:t>
    </dgm:pt>
    <dgm:pt modelId="{D3455DF3-3405-4D69-9D8D-3F0130741AB9}">
      <dgm:prSet phldrT="[Texto]"/>
      <dgm:spPr/>
      <dgm:t>
        <a:bodyPr/>
        <a:lstStyle/>
        <a:p>
          <a:r>
            <a:rPr lang="es-CO" dirty="0">
              <a:solidFill>
                <a:schemeClr val="tx1">
                  <a:lumMod val="85000"/>
                  <a:lumOff val="15000"/>
                </a:schemeClr>
              </a:solidFill>
              <a:latin typeface="Arial" panose="020B0604020202020204" pitchFamily="34" charset="0"/>
              <a:cs typeface="Arial" panose="020B0604020202020204" pitchFamily="34" charset="0"/>
            </a:rPr>
            <a:t>Nuestro compromiso con la información: Durante el proceso de administración de los datos para el desarrollo del trabajo, se considera información confidencial, se manipulará únicamente para cumplimiento de los servicios establecidos en el contrato, por lo tanto, no será divulgada a terceros sin la previa autorización de la compañía.</a:t>
          </a:r>
          <a:endParaRPr lang="es-CO" dirty="0"/>
        </a:p>
      </dgm:t>
    </dgm:pt>
    <dgm:pt modelId="{9347EFE6-41EE-45C8-84D0-8B2089D382CE}" type="parTrans" cxnId="{08498F85-6E41-4F13-BCB7-0C5B8FED063B}">
      <dgm:prSet/>
      <dgm:spPr/>
      <dgm:t>
        <a:bodyPr/>
        <a:lstStyle/>
        <a:p>
          <a:endParaRPr lang="es-CO"/>
        </a:p>
      </dgm:t>
    </dgm:pt>
    <dgm:pt modelId="{C4832542-2D41-4D46-8F05-6E885BA41D0D}" type="sibTrans" cxnId="{08498F85-6E41-4F13-BCB7-0C5B8FED063B}">
      <dgm:prSet/>
      <dgm:spPr/>
      <dgm:t>
        <a:bodyPr/>
        <a:lstStyle/>
        <a:p>
          <a:endParaRPr lang="es-CO"/>
        </a:p>
      </dgm:t>
    </dgm:pt>
    <dgm:pt modelId="{5EAA61C6-6488-42D9-A604-57BB9F713817}">
      <dgm:prSet phldrT="[Texto]"/>
      <dgm:spPr>
        <a:solidFill>
          <a:schemeClr val="bg1">
            <a:lumMod val="85000"/>
          </a:schemeClr>
        </a:solidFill>
      </dgm:spPr>
      <dgm:t>
        <a:bodyPr/>
        <a:lstStyle/>
        <a:p>
          <a:r>
            <a:rPr lang="es-CO" b="1" dirty="0">
              <a:solidFill>
                <a:srgbClr val="002060"/>
              </a:solidFill>
              <a:latin typeface="Arial" panose="020B0604020202020204" pitchFamily="34" charset="0"/>
              <a:cs typeface="Arial" panose="020B0604020202020204" pitchFamily="34" charset="0"/>
            </a:rPr>
            <a:t>Otros costos no incluidos</a:t>
          </a:r>
          <a:endParaRPr lang="es-CO" dirty="0"/>
        </a:p>
      </dgm:t>
    </dgm:pt>
    <dgm:pt modelId="{EA1C49F2-8FDA-4476-B0D9-FDBB687CAED6}" type="parTrans" cxnId="{B02AB811-206F-488C-86C0-829F62225DA8}">
      <dgm:prSet/>
      <dgm:spPr/>
      <dgm:t>
        <a:bodyPr/>
        <a:lstStyle/>
        <a:p>
          <a:endParaRPr lang="es-CO"/>
        </a:p>
      </dgm:t>
    </dgm:pt>
    <dgm:pt modelId="{9CE666FC-60BD-44D4-8D0F-AA641BBF4371}" type="sibTrans" cxnId="{B02AB811-206F-488C-86C0-829F62225DA8}">
      <dgm:prSet/>
      <dgm:spPr/>
      <dgm:t>
        <a:bodyPr/>
        <a:lstStyle/>
        <a:p>
          <a:endParaRPr lang="es-CO"/>
        </a:p>
      </dgm:t>
    </dgm:pt>
    <dgm:pt modelId="{97948CE9-0FF2-4DBA-8167-91889227DC6D}">
      <dgm:prSet phldrT="[Texto]"/>
      <dgm:spPr/>
      <dgm:t>
        <a:bodyPr/>
        <a:lstStyle/>
        <a:p>
          <a:endParaRPr lang="es-CO" dirty="0"/>
        </a:p>
      </dgm:t>
    </dgm:pt>
    <dgm:pt modelId="{EDB6B649-FF0B-45BB-85DE-E7D19822C3B4}" type="parTrans" cxnId="{A688261B-1CC6-4276-9BB6-DE053C7F8059}">
      <dgm:prSet/>
      <dgm:spPr/>
      <dgm:t>
        <a:bodyPr/>
        <a:lstStyle/>
        <a:p>
          <a:endParaRPr lang="es-CO"/>
        </a:p>
      </dgm:t>
    </dgm:pt>
    <dgm:pt modelId="{0678A32B-B629-4A53-A6FE-59188A27D4B5}" type="sibTrans" cxnId="{A688261B-1CC6-4276-9BB6-DE053C7F8059}">
      <dgm:prSet/>
      <dgm:spPr/>
      <dgm:t>
        <a:bodyPr/>
        <a:lstStyle/>
        <a:p>
          <a:endParaRPr lang="es-CO"/>
        </a:p>
      </dgm:t>
    </dgm:pt>
    <dgm:pt modelId="{A2616C62-8FD5-47F0-A412-44F42A5EFE9D}">
      <dgm:prSet/>
      <dgm:spPr/>
      <dgm:t>
        <a:bodyPr/>
        <a:lstStyle/>
        <a:p>
          <a:r>
            <a:rPr lang="es-CO" dirty="0">
              <a:solidFill>
                <a:schemeClr val="tx1">
                  <a:lumMod val="85000"/>
                  <a:lumOff val="15000"/>
                </a:schemeClr>
              </a:solidFill>
              <a:latin typeface="Arial" panose="020B0604020202020204" pitchFamily="34" charset="0"/>
              <a:cs typeface="Arial" panose="020B0604020202020204" pitchFamily="34" charset="0"/>
            </a:rPr>
            <a:t>Traslados del personal fuera del área urbana de Bogotá D.C.</a:t>
          </a:r>
        </a:p>
      </dgm:t>
    </dgm:pt>
    <dgm:pt modelId="{9DD2A3AB-E83B-48A4-B75E-449B2EAA5B45}" type="parTrans" cxnId="{597D7666-A0FD-498C-87BD-2AE7EBAECE38}">
      <dgm:prSet/>
      <dgm:spPr/>
      <dgm:t>
        <a:bodyPr/>
        <a:lstStyle/>
        <a:p>
          <a:endParaRPr lang="es-CO"/>
        </a:p>
      </dgm:t>
    </dgm:pt>
    <dgm:pt modelId="{3493453F-7E2C-4CFF-A84B-2F7A38F197D7}" type="sibTrans" cxnId="{597D7666-A0FD-498C-87BD-2AE7EBAECE38}">
      <dgm:prSet/>
      <dgm:spPr/>
      <dgm:t>
        <a:bodyPr/>
        <a:lstStyle/>
        <a:p>
          <a:endParaRPr lang="es-CO"/>
        </a:p>
      </dgm:t>
    </dgm:pt>
    <dgm:pt modelId="{433E5C14-AAC8-443F-ABE2-EFFD5CF2C3A5}">
      <dgm:prSet/>
      <dgm:spPr/>
      <dgm:t>
        <a:bodyPr/>
        <a:lstStyle/>
        <a:p>
          <a:endParaRPr lang="es-CO" dirty="0">
            <a:solidFill>
              <a:schemeClr val="tx1">
                <a:lumMod val="85000"/>
                <a:lumOff val="15000"/>
              </a:schemeClr>
            </a:solidFill>
            <a:latin typeface="Arial" panose="020B0604020202020204" pitchFamily="34" charset="0"/>
            <a:cs typeface="Arial" panose="020B0604020202020204" pitchFamily="34" charset="0"/>
          </a:endParaRPr>
        </a:p>
      </dgm:t>
    </dgm:pt>
    <dgm:pt modelId="{B5869A51-1E8E-4623-B934-8F0922FBB5D3}" type="parTrans" cxnId="{7275CBB2-729A-4F97-9372-75E1543313DF}">
      <dgm:prSet/>
      <dgm:spPr/>
      <dgm:t>
        <a:bodyPr/>
        <a:lstStyle/>
        <a:p>
          <a:endParaRPr lang="es-CO"/>
        </a:p>
      </dgm:t>
    </dgm:pt>
    <dgm:pt modelId="{A1E32B90-FA2B-4FC9-8D81-76398D9CCE0A}" type="sibTrans" cxnId="{7275CBB2-729A-4F97-9372-75E1543313DF}">
      <dgm:prSet/>
      <dgm:spPr/>
      <dgm:t>
        <a:bodyPr/>
        <a:lstStyle/>
        <a:p>
          <a:endParaRPr lang="es-CO"/>
        </a:p>
      </dgm:t>
    </dgm:pt>
    <dgm:pt modelId="{4EDB36FB-EA59-41E1-A173-3B7C5FBE710D}">
      <dgm:prSet/>
      <dgm:spPr/>
      <dgm:t>
        <a:bodyPr/>
        <a:lstStyle/>
        <a:p>
          <a:endParaRPr lang="es-CO">
            <a:solidFill>
              <a:schemeClr val="tx1">
                <a:lumMod val="85000"/>
                <a:lumOff val="15000"/>
              </a:schemeClr>
            </a:solidFill>
            <a:latin typeface="Arial" panose="020B0604020202020204" pitchFamily="34" charset="0"/>
            <a:cs typeface="Arial" panose="020B0604020202020204" pitchFamily="34" charset="0"/>
          </a:endParaRPr>
        </a:p>
      </dgm:t>
    </dgm:pt>
    <dgm:pt modelId="{6B52505F-1E99-41A5-9B49-2D15047A8565}" type="parTrans" cxnId="{FFF00279-6B9F-4678-8B07-2DD743E74875}">
      <dgm:prSet/>
      <dgm:spPr/>
      <dgm:t>
        <a:bodyPr/>
        <a:lstStyle/>
        <a:p>
          <a:endParaRPr lang="es-CO"/>
        </a:p>
      </dgm:t>
    </dgm:pt>
    <dgm:pt modelId="{C1416051-CC0A-42F2-A52C-081DC76813B0}" type="sibTrans" cxnId="{FFF00279-6B9F-4678-8B07-2DD743E74875}">
      <dgm:prSet/>
      <dgm:spPr/>
      <dgm:t>
        <a:bodyPr/>
        <a:lstStyle/>
        <a:p>
          <a:endParaRPr lang="es-CO"/>
        </a:p>
      </dgm:t>
    </dgm:pt>
    <dgm:pt modelId="{C1D49C0B-0884-40FD-A2C0-984CFCD0E20E}">
      <dgm:prSet phldrT="[Texto]"/>
      <dgm:spPr/>
      <dgm:t>
        <a:bodyPr/>
        <a:lstStyle/>
        <a:p>
          <a:endParaRPr lang="es-CO"/>
        </a:p>
      </dgm:t>
    </dgm:pt>
    <dgm:pt modelId="{F4124E05-AD04-48CA-A969-9E5D68BA5AD1}" type="parTrans" cxnId="{1EBC2CAD-3CAA-46E6-8C28-6B1E3F045C87}">
      <dgm:prSet/>
      <dgm:spPr/>
      <dgm:t>
        <a:bodyPr/>
        <a:lstStyle/>
        <a:p>
          <a:endParaRPr lang="es-CO"/>
        </a:p>
      </dgm:t>
    </dgm:pt>
    <dgm:pt modelId="{B1E3B5DE-FFDD-4685-90D6-FEC3020A5342}" type="sibTrans" cxnId="{1EBC2CAD-3CAA-46E6-8C28-6B1E3F045C87}">
      <dgm:prSet/>
      <dgm:spPr/>
      <dgm:t>
        <a:bodyPr/>
        <a:lstStyle/>
        <a:p>
          <a:endParaRPr lang="es-CO"/>
        </a:p>
      </dgm:t>
    </dgm:pt>
    <dgm:pt modelId="{14C0F35D-B3C8-4147-A473-A4F4F5169A99}">
      <dgm:prSet/>
      <dgm:spPr/>
      <dgm:t>
        <a:bodyPr/>
        <a:lstStyle/>
        <a:p>
          <a:r>
            <a:rPr lang="es-CO" dirty="0">
              <a:solidFill>
                <a:schemeClr val="tx1">
                  <a:lumMod val="85000"/>
                  <a:lumOff val="15000"/>
                </a:schemeClr>
              </a:solidFill>
              <a:latin typeface="Arial" panose="020B0604020202020204" pitchFamily="34" charset="0"/>
              <a:cs typeface="Arial" panose="020B0604020202020204" pitchFamily="34" charset="0"/>
            </a:rPr>
            <a:t>Actividades adicionales de consultoría.</a:t>
          </a:r>
        </a:p>
      </dgm:t>
    </dgm:pt>
    <dgm:pt modelId="{244AECFE-3DFE-4180-89BF-8D744F082970}" type="parTrans" cxnId="{62D3A2E6-21AF-4C95-9D05-443103AD3D65}">
      <dgm:prSet/>
      <dgm:spPr/>
      <dgm:t>
        <a:bodyPr/>
        <a:lstStyle/>
        <a:p>
          <a:endParaRPr lang="es-CO"/>
        </a:p>
      </dgm:t>
    </dgm:pt>
    <dgm:pt modelId="{3D0DAF47-F143-44DB-9507-154ACF35A7E3}" type="sibTrans" cxnId="{62D3A2E6-21AF-4C95-9D05-443103AD3D65}">
      <dgm:prSet/>
      <dgm:spPr/>
      <dgm:t>
        <a:bodyPr/>
        <a:lstStyle/>
        <a:p>
          <a:endParaRPr lang="es-CO"/>
        </a:p>
      </dgm:t>
    </dgm:pt>
    <dgm:pt modelId="{9D721D1F-461B-4F85-AC9E-61DFE2D5DEF3}">
      <dgm:prSet/>
      <dgm:spPr/>
      <dgm:t>
        <a:bodyPr/>
        <a:lstStyle/>
        <a:p>
          <a:r>
            <a:rPr lang="es-CO" dirty="0">
              <a:solidFill>
                <a:schemeClr val="tx1">
                  <a:lumMod val="85000"/>
                  <a:lumOff val="15000"/>
                </a:schemeClr>
              </a:solidFill>
              <a:latin typeface="Arial" panose="020B0604020202020204" pitchFamily="34" charset="0"/>
              <a:cs typeface="Arial" panose="020B0604020202020204" pitchFamily="34" charset="0"/>
            </a:rPr>
            <a:t>Los materiales o repuestos no están incluidos en la propuesta.</a:t>
          </a:r>
        </a:p>
      </dgm:t>
    </dgm:pt>
    <dgm:pt modelId="{6AFDB8BD-8828-420A-96DF-30FBCD2C4F70}" type="parTrans" cxnId="{F567E472-7984-4CDF-B1D0-A7068F5359C1}">
      <dgm:prSet/>
      <dgm:spPr/>
      <dgm:t>
        <a:bodyPr/>
        <a:lstStyle/>
        <a:p>
          <a:endParaRPr lang="es-CO"/>
        </a:p>
      </dgm:t>
    </dgm:pt>
    <dgm:pt modelId="{8CF23D65-0AE6-4C57-A683-2F9ED7041545}" type="sibTrans" cxnId="{F567E472-7984-4CDF-B1D0-A7068F5359C1}">
      <dgm:prSet/>
      <dgm:spPr/>
      <dgm:t>
        <a:bodyPr/>
        <a:lstStyle/>
        <a:p>
          <a:endParaRPr lang="es-CO"/>
        </a:p>
      </dgm:t>
    </dgm:pt>
    <dgm:pt modelId="{9AF97E7F-D79D-40E6-A2B0-A2944CFC62A8}">
      <dgm:prSet/>
      <dgm:spPr/>
      <dgm:t>
        <a:bodyPr/>
        <a:lstStyle/>
        <a:p>
          <a:r>
            <a:rPr lang="es-CO" dirty="0">
              <a:solidFill>
                <a:schemeClr val="tx1">
                  <a:lumMod val="85000"/>
                  <a:lumOff val="15000"/>
                </a:schemeClr>
              </a:solidFill>
              <a:latin typeface="Arial" panose="020B0604020202020204" pitchFamily="34" charset="0"/>
              <a:cs typeface="Arial" panose="020B0604020202020204" pitchFamily="34" charset="0"/>
            </a:rPr>
            <a:t>Los servicios de ingeniería especializada en circuitería y soldaduras no están incluidos en la propuesta.</a:t>
          </a:r>
        </a:p>
      </dgm:t>
    </dgm:pt>
    <dgm:pt modelId="{4B5B0697-2CD5-4636-8630-5958CC152BD5}" type="parTrans" cxnId="{D7654250-1D7E-47AC-8540-0A051DFFC552}">
      <dgm:prSet/>
      <dgm:spPr/>
      <dgm:t>
        <a:bodyPr/>
        <a:lstStyle/>
        <a:p>
          <a:endParaRPr lang="es-CO"/>
        </a:p>
      </dgm:t>
    </dgm:pt>
    <dgm:pt modelId="{DEF88FF0-F6A1-4640-886F-7DEFA92FE810}" type="sibTrans" cxnId="{D7654250-1D7E-47AC-8540-0A051DFFC552}">
      <dgm:prSet/>
      <dgm:spPr/>
      <dgm:t>
        <a:bodyPr/>
        <a:lstStyle/>
        <a:p>
          <a:endParaRPr lang="es-CO"/>
        </a:p>
      </dgm:t>
    </dgm:pt>
    <dgm:pt modelId="{301C2176-0F06-4D7A-9F25-22AE27CAE143}">
      <dgm:prSet/>
      <dgm:spPr/>
      <dgm:t>
        <a:bodyPr/>
        <a:lstStyle/>
        <a:p>
          <a:r>
            <a:rPr lang="es-CO" dirty="0">
              <a:solidFill>
                <a:schemeClr val="tx1">
                  <a:lumMod val="85000"/>
                  <a:lumOff val="15000"/>
                </a:schemeClr>
              </a:solidFill>
              <a:latin typeface="Arial" panose="020B0604020202020204" pitchFamily="34" charset="0"/>
              <a:cs typeface="Arial" panose="020B0604020202020204" pitchFamily="34" charset="0"/>
            </a:rPr>
            <a:t>No se incluye disponibilidad fines de semana, festivos y horarios extendidos.</a:t>
          </a:r>
        </a:p>
      </dgm:t>
    </dgm:pt>
    <dgm:pt modelId="{D3C85997-5485-4618-9337-57A59A82F5E9}" type="parTrans" cxnId="{BD1FA3CD-C5FE-4957-879D-2BF8AFF05A5D}">
      <dgm:prSet/>
      <dgm:spPr/>
      <dgm:t>
        <a:bodyPr/>
        <a:lstStyle/>
        <a:p>
          <a:endParaRPr lang="es-CO"/>
        </a:p>
      </dgm:t>
    </dgm:pt>
    <dgm:pt modelId="{85480967-EF25-4A41-90D8-781163CA773E}" type="sibTrans" cxnId="{BD1FA3CD-C5FE-4957-879D-2BF8AFF05A5D}">
      <dgm:prSet/>
      <dgm:spPr/>
      <dgm:t>
        <a:bodyPr/>
        <a:lstStyle/>
        <a:p>
          <a:endParaRPr lang="es-CO"/>
        </a:p>
      </dgm:t>
    </dgm:pt>
    <dgm:pt modelId="{B84959F4-FC91-4A4E-AE70-4DC74AFAD0FC}">
      <dgm:prSet/>
      <dgm:spPr/>
      <dgm:t>
        <a:bodyPr/>
        <a:lstStyle/>
        <a:p>
          <a:r>
            <a:rPr lang="es-CO" dirty="0">
              <a:solidFill>
                <a:schemeClr val="tx1">
                  <a:lumMod val="85000"/>
                  <a:lumOff val="15000"/>
                </a:schemeClr>
              </a:solidFill>
              <a:latin typeface="Arial" panose="020B0604020202020204" pitchFamily="34" charset="0"/>
              <a:cs typeface="Arial" panose="020B0604020202020204" pitchFamily="34" charset="0"/>
            </a:rPr>
            <a:t>Contamos con servicio de emergencias.</a:t>
          </a:r>
        </a:p>
      </dgm:t>
    </dgm:pt>
    <dgm:pt modelId="{5BD8C611-F2FF-443C-9481-BC585953C39D}" type="parTrans" cxnId="{083185E2-7594-4F76-B441-1E95FFE09889}">
      <dgm:prSet/>
      <dgm:spPr/>
      <dgm:t>
        <a:bodyPr/>
        <a:lstStyle/>
        <a:p>
          <a:endParaRPr lang="es-CO"/>
        </a:p>
      </dgm:t>
    </dgm:pt>
    <dgm:pt modelId="{165D375C-561A-454D-8AFF-79EB12617419}" type="sibTrans" cxnId="{083185E2-7594-4F76-B441-1E95FFE09889}">
      <dgm:prSet/>
      <dgm:spPr/>
      <dgm:t>
        <a:bodyPr/>
        <a:lstStyle/>
        <a:p>
          <a:endParaRPr lang="es-CO"/>
        </a:p>
      </dgm:t>
    </dgm:pt>
    <dgm:pt modelId="{591E7FBD-6255-4010-856D-6C7A68D11949}" type="pres">
      <dgm:prSet presAssocID="{19061BD6-16BD-4179-ADE3-787E176370CA}" presName="linear" presStyleCnt="0">
        <dgm:presLayoutVars>
          <dgm:animLvl val="lvl"/>
          <dgm:resizeHandles val="exact"/>
        </dgm:presLayoutVars>
      </dgm:prSet>
      <dgm:spPr/>
    </dgm:pt>
    <dgm:pt modelId="{46DD94CC-FA2A-4075-AD9F-82C403BCFB1E}" type="pres">
      <dgm:prSet presAssocID="{FC4A014F-F7B4-4656-B33F-4FF32645E729}" presName="parentText" presStyleLbl="node1" presStyleIdx="0" presStyleCnt="2" custScaleY="86803">
        <dgm:presLayoutVars>
          <dgm:chMax val="0"/>
          <dgm:bulletEnabled val="1"/>
        </dgm:presLayoutVars>
      </dgm:prSet>
      <dgm:spPr/>
    </dgm:pt>
    <dgm:pt modelId="{00F1CC78-0A54-403D-9053-E641B351B33A}" type="pres">
      <dgm:prSet presAssocID="{FC4A014F-F7B4-4656-B33F-4FF32645E729}" presName="childText" presStyleLbl="revTx" presStyleIdx="0" presStyleCnt="2">
        <dgm:presLayoutVars>
          <dgm:bulletEnabled val="1"/>
        </dgm:presLayoutVars>
      </dgm:prSet>
      <dgm:spPr/>
    </dgm:pt>
    <dgm:pt modelId="{E6ECCB67-F2D6-41F0-BF36-A202C4730E12}" type="pres">
      <dgm:prSet presAssocID="{5EAA61C6-6488-42D9-A604-57BB9F713817}" presName="parentText" presStyleLbl="node1" presStyleIdx="1" presStyleCnt="2" custScaleY="86803" custLinFactNeighborY="-20991">
        <dgm:presLayoutVars>
          <dgm:chMax val="0"/>
          <dgm:bulletEnabled val="1"/>
        </dgm:presLayoutVars>
      </dgm:prSet>
      <dgm:spPr/>
    </dgm:pt>
    <dgm:pt modelId="{B1DB6AA6-EF92-4654-9F25-40E804D20B69}" type="pres">
      <dgm:prSet presAssocID="{5EAA61C6-6488-42D9-A604-57BB9F713817}" presName="childText" presStyleLbl="revTx" presStyleIdx="1" presStyleCnt="2" custLinFactY="-970" custLinFactNeighborX="-97" custLinFactNeighborY="-100000">
        <dgm:presLayoutVars>
          <dgm:bulletEnabled val="1"/>
        </dgm:presLayoutVars>
      </dgm:prSet>
      <dgm:spPr/>
    </dgm:pt>
  </dgm:ptLst>
  <dgm:cxnLst>
    <dgm:cxn modelId="{88237411-2BB9-4BCB-AB61-61591C69869E}" type="presOf" srcId="{D3455DF3-3405-4D69-9D8D-3F0130741AB9}" destId="{00F1CC78-0A54-403D-9053-E641B351B33A}" srcOrd="0" destOrd="1" presId="urn:microsoft.com/office/officeart/2005/8/layout/vList2"/>
    <dgm:cxn modelId="{B02AB811-206F-488C-86C0-829F62225DA8}" srcId="{19061BD6-16BD-4179-ADE3-787E176370CA}" destId="{5EAA61C6-6488-42D9-A604-57BB9F713817}" srcOrd="1" destOrd="0" parTransId="{EA1C49F2-8FDA-4476-B0D9-FDBB687CAED6}" sibTransId="{9CE666FC-60BD-44D4-8D0F-AA641BBF4371}"/>
    <dgm:cxn modelId="{B8C2391A-E60F-44AC-919D-954900E3D280}" type="presOf" srcId="{301C2176-0F06-4D7A-9F25-22AE27CAE143}" destId="{B1DB6AA6-EF92-4654-9F25-40E804D20B69}" srcOrd="0" destOrd="5" presId="urn:microsoft.com/office/officeart/2005/8/layout/vList2"/>
    <dgm:cxn modelId="{A688261B-1CC6-4276-9BB6-DE053C7F8059}" srcId="{5EAA61C6-6488-42D9-A604-57BB9F713817}" destId="{97948CE9-0FF2-4DBA-8167-91889227DC6D}" srcOrd="0" destOrd="0" parTransId="{EDB6B649-FF0B-45BB-85DE-E7D19822C3B4}" sibTransId="{0678A32B-B629-4A53-A6FE-59188A27D4B5}"/>
    <dgm:cxn modelId="{8192581B-13CA-4375-B1A3-EBFFB73A7344}" type="presOf" srcId="{C1D49C0B-0884-40FD-A2C0-984CFCD0E20E}" destId="{00F1CC78-0A54-403D-9053-E641B351B33A}" srcOrd="0" destOrd="0" presId="urn:microsoft.com/office/officeart/2005/8/layout/vList2"/>
    <dgm:cxn modelId="{597D7666-A0FD-498C-87BD-2AE7EBAECE38}" srcId="{5EAA61C6-6488-42D9-A604-57BB9F713817}" destId="{A2616C62-8FD5-47F0-A412-44F42A5EFE9D}" srcOrd="1" destOrd="0" parTransId="{9DD2A3AB-E83B-48A4-B75E-449B2EAA5B45}" sibTransId="{3493453F-7E2C-4CFF-A84B-2F7A38F197D7}"/>
    <dgm:cxn modelId="{2EA5E769-86FC-41A2-9A27-6EEC15F6D842}" type="presOf" srcId="{19061BD6-16BD-4179-ADE3-787E176370CA}" destId="{591E7FBD-6255-4010-856D-6C7A68D11949}" srcOrd="0" destOrd="0" presId="urn:microsoft.com/office/officeart/2005/8/layout/vList2"/>
    <dgm:cxn modelId="{0908856A-E5CA-44D7-B967-090D0880A613}" type="presOf" srcId="{B84959F4-FC91-4A4E-AE70-4DC74AFAD0FC}" destId="{B1DB6AA6-EF92-4654-9F25-40E804D20B69}" srcOrd="0" destOrd="6" presId="urn:microsoft.com/office/officeart/2005/8/layout/vList2"/>
    <dgm:cxn modelId="{974FD64A-A3C5-4C9D-9169-CCF8A157F5EE}" type="presOf" srcId="{5EAA61C6-6488-42D9-A604-57BB9F713817}" destId="{E6ECCB67-F2D6-41F0-BF36-A202C4730E12}" srcOrd="0" destOrd="0" presId="urn:microsoft.com/office/officeart/2005/8/layout/vList2"/>
    <dgm:cxn modelId="{D7654250-1D7E-47AC-8540-0A051DFFC552}" srcId="{5EAA61C6-6488-42D9-A604-57BB9F713817}" destId="{9AF97E7F-D79D-40E6-A2B0-A2944CFC62A8}" srcOrd="4" destOrd="0" parTransId="{4B5B0697-2CD5-4636-8630-5958CC152BD5}" sibTransId="{DEF88FF0-F6A1-4640-886F-7DEFA92FE810}"/>
    <dgm:cxn modelId="{BC098D52-E3ED-4677-929D-CD2CAEBA5FC0}" type="presOf" srcId="{4EDB36FB-EA59-41E1-A173-3B7C5FBE710D}" destId="{00F1CC78-0A54-403D-9053-E641B351B33A}" srcOrd="0" destOrd="2" presId="urn:microsoft.com/office/officeart/2005/8/layout/vList2"/>
    <dgm:cxn modelId="{F567E472-7984-4CDF-B1D0-A7068F5359C1}" srcId="{5EAA61C6-6488-42D9-A604-57BB9F713817}" destId="{9D721D1F-461B-4F85-AC9E-61DFE2D5DEF3}" srcOrd="3" destOrd="0" parTransId="{6AFDB8BD-8828-420A-96DF-30FBCD2C4F70}" sibTransId="{8CF23D65-0AE6-4C57-A683-2F9ED7041545}"/>
    <dgm:cxn modelId="{C9CE4557-1D9B-4FCB-B2DC-D54958B16BD9}" type="presOf" srcId="{97948CE9-0FF2-4DBA-8167-91889227DC6D}" destId="{B1DB6AA6-EF92-4654-9F25-40E804D20B69}" srcOrd="0" destOrd="0" presId="urn:microsoft.com/office/officeart/2005/8/layout/vList2"/>
    <dgm:cxn modelId="{FFF00279-6B9F-4678-8B07-2DD743E74875}" srcId="{FC4A014F-F7B4-4656-B33F-4FF32645E729}" destId="{4EDB36FB-EA59-41E1-A173-3B7C5FBE710D}" srcOrd="2" destOrd="0" parTransId="{6B52505F-1E99-41A5-9B49-2D15047A8565}" sibTransId="{C1416051-CC0A-42F2-A52C-081DC76813B0}"/>
    <dgm:cxn modelId="{0819337E-19C3-4F4A-B176-E7808953AD6C}" type="presOf" srcId="{FC4A014F-F7B4-4656-B33F-4FF32645E729}" destId="{46DD94CC-FA2A-4075-AD9F-82C403BCFB1E}" srcOrd="0" destOrd="0" presId="urn:microsoft.com/office/officeart/2005/8/layout/vList2"/>
    <dgm:cxn modelId="{08498F85-6E41-4F13-BCB7-0C5B8FED063B}" srcId="{FC4A014F-F7B4-4656-B33F-4FF32645E729}" destId="{D3455DF3-3405-4D69-9D8D-3F0130741AB9}" srcOrd="1" destOrd="0" parTransId="{9347EFE6-41EE-45C8-84D0-8B2089D382CE}" sibTransId="{C4832542-2D41-4D46-8F05-6E885BA41D0D}"/>
    <dgm:cxn modelId="{F6DE35A6-32DB-4299-B88B-11923241A1E1}" srcId="{19061BD6-16BD-4179-ADE3-787E176370CA}" destId="{FC4A014F-F7B4-4656-B33F-4FF32645E729}" srcOrd="0" destOrd="0" parTransId="{1C673212-C317-449F-A7DA-82CA437EFD55}" sibTransId="{86A16C67-C1DB-4A98-8149-0C067DF2B3E5}"/>
    <dgm:cxn modelId="{1EBC2CAD-3CAA-46E6-8C28-6B1E3F045C87}" srcId="{FC4A014F-F7B4-4656-B33F-4FF32645E729}" destId="{C1D49C0B-0884-40FD-A2C0-984CFCD0E20E}" srcOrd="0" destOrd="0" parTransId="{F4124E05-AD04-48CA-A969-9E5D68BA5AD1}" sibTransId="{B1E3B5DE-FFDD-4685-90D6-FEC3020A5342}"/>
    <dgm:cxn modelId="{7275CBB2-729A-4F97-9372-75E1543313DF}" srcId="{FC4A014F-F7B4-4656-B33F-4FF32645E729}" destId="{433E5C14-AAC8-443F-ABE2-EFFD5CF2C3A5}" srcOrd="3" destOrd="0" parTransId="{B5869A51-1E8E-4623-B934-8F0922FBB5D3}" sibTransId="{A1E32B90-FA2B-4FC9-8D81-76398D9CCE0A}"/>
    <dgm:cxn modelId="{B73B8CBC-5E0D-41C8-B7BF-F16679D29738}" type="presOf" srcId="{A2616C62-8FD5-47F0-A412-44F42A5EFE9D}" destId="{B1DB6AA6-EF92-4654-9F25-40E804D20B69}" srcOrd="0" destOrd="1" presId="urn:microsoft.com/office/officeart/2005/8/layout/vList2"/>
    <dgm:cxn modelId="{9605E2CC-AB72-4D9C-B33E-98895AB94119}" type="presOf" srcId="{14C0F35D-B3C8-4147-A473-A4F4F5169A99}" destId="{B1DB6AA6-EF92-4654-9F25-40E804D20B69}" srcOrd="0" destOrd="2" presId="urn:microsoft.com/office/officeart/2005/8/layout/vList2"/>
    <dgm:cxn modelId="{BD1FA3CD-C5FE-4957-879D-2BF8AFF05A5D}" srcId="{5EAA61C6-6488-42D9-A604-57BB9F713817}" destId="{301C2176-0F06-4D7A-9F25-22AE27CAE143}" srcOrd="5" destOrd="0" parTransId="{D3C85997-5485-4618-9337-57A59A82F5E9}" sibTransId="{85480967-EF25-4A41-90D8-781163CA773E}"/>
    <dgm:cxn modelId="{B60FD0D6-F1D4-4836-98F8-05CDCBED790E}" type="presOf" srcId="{433E5C14-AAC8-443F-ABE2-EFFD5CF2C3A5}" destId="{00F1CC78-0A54-403D-9053-E641B351B33A}" srcOrd="0" destOrd="3" presId="urn:microsoft.com/office/officeart/2005/8/layout/vList2"/>
    <dgm:cxn modelId="{083185E2-7594-4F76-B441-1E95FFE09889}" srcId="{5EAA61C6-6488-42D9-A604-57BB9F713817}" destId="{B84959F4-FC91-4A4E-AE70-4DC74AFAD0FC}" srcOrd="6" destOrd="0" parTransId="{5BD8C611-F2FF-443C-9481-BC585953C39D}" sibTransId="{165D375C-561A-454D-8AFF-79EB12617419}"/>
    <dgm:cxn modelId="{62D3A2E6-21AF-4C95-9D05-443103AD3D65}" srcId="{5EAA61C6-6488-42D9-A604-57BB9F713817}" destId="{14C0F35D-B3C8-4147-A473-A4F4F5169A99}" srcOrd="2" destOrd="0" parTransId="{244AECFE-3DFE-4180-89BF-8D744F082970}" sibTransId="{3D0DAF47-F143-44DB-9507-154ACF35A7E3}"/>
    <dgm:cxn modelId="{5B2A3AEC-ED03-402B-B9C2-3D16A11597E2}" type="presOf" srcId="{9D721D1F-461B-4F85-AC9E-61DFE2D5DEF3}" destId="{B1DB6AA6-EF92-4654-9F25-40E804D20B69}" srcOrd="0" destOrd="3" presId="urn:microsoft.com/office/officeart/2005/8/layout/vList2"/>
    <dgm:cxn modelId="{007B2AF6-6FB3-40ED-8DCD-9516DA470A79}" type="presOf" srcId="{9AF97E7F-D79D-40E6-A2B0-A2944CFC62A8}" destId="{B1DB6AA6-EF92-4654-9F25-40E804D20B69}" srcOrd="0" destOrd="4" presId="urn:microsoft.com/office/officeart/2005/8/layout/vList2"/>
    <dgm:cxn modelId="{29F38EC1-1350-4DCF-ABF0-79B29FCE8C13}" type="presParOf" srcId="{591E7FBD-6255-4010-856D-6C7A68D11949}" destId="{46DD94CC-FA2A-4075-AD9F-82C403BCFB1E}" srcOrd="0" destOrd="0" presId="urn:microsoft.com/office/officeart/2005/8/layout/vList2"/>
    <dgm:cxn modelId="{36085F3B-9A7F-4528-9A5C-48EE503A9975}" type="presParOf" srcId="{591E7FBD-6255-4010-856D-6C7A68D11949}" destId="{00F1CC78-0A54-403D-9053-E641B351B33A}" srcOrd="1" destOrd="0" presId="urn:microsoft.com/office/officeart/2005/8/layout/vList2"/>
    <dgm:cxn modelId="{0E35639E-7B63-4F2F-82C0-398D966935E0}" type="presParOf" srcId="{591E7FBD-6255-4010-856D-6C7A68D11949}" destId="{E6ECCB67-F2D6-41F0-BF36-A202C4730E12}" srcOrd="2" destOrd="0" presId="urn:microsoft.com/office/officeart/2005/8/layout/vList2"/>
    <dgm:cxn modelId="{B42D1D96-5A0E-40E8-BAFF-D6C7FD7647AB}" type="presParOf" srcId="{591E7FBD-6255-4010-856D-6C7A68D11949}" destId="{B1DB6AA6-EF92-4654-9F25-40E804D20B69}"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DD94CC-FA2A-4075-AD9F-82C403BCFB1E}">
      <dsp:nvSpPr>
        <dsp:cNvPr id="0" name=""/>
        <dsp:cNvSpPr/>
      </dsp:nvSpPr>
      <dsp:spPr>
        <a:xfrm>
          <a:off x="0" y="76698"/>
          <a:ext cx="9046170" cy="491399"/>
        </a:xfrm>
        <a:prstGeom prst="roundRect">
          <a:avLst/>
        </a:prstGeom>
        <a:solidFill>
          <a:schemeClr val="bg1">
            <a:lumMod val="8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s-CO" sz="2100" b="1" kern="1200" dirty="0">
              <a:solidFill>
                <a:srgbClr val="002060"/>
              </a:solidFill>
              <a:latin typeface="Arial" panose="020B0604020202020204" pitchFamily="34" charset="0"/>
              <a:cs typeface="Arial" panose="020B0604020202020204" pitchFamily="34" charset="0"/>
            </a:rPr>
            <a:t>Lugar donde se desarrollará el proceso</a:t>
          </a:r>
          <a:endParaRPr lang="es-CO" sz="2100" kern="1200" dirty="0"/>
        </a:p>
      </dsp:txBody>
      <dsp:txXfrm>
        <a:off x="23988" y="100686"/>
        <a:ext cx="8998194" cy="443423"/>
      </dsp:txXfrm>
    </dsp:sp>
    <dsp:sp modelId="{00F1CC78-0A54-403D-9053-E641B351B33A}">
      <dsp:nvSpPr>
        <dsp:cNvPr id="0" name=""/>
        <dsp:cNvSpPr/>
      </dsp:nvSpPr>
      <dsp:spPr>
        <a:xfrm>
          <a:off x="0" y="568098"/>
          <a:ext cx="9046170" cy="1738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216" tIns="26670" rIns="149352" bIns="26670" numCol="1" spcCol="1270" anchor="t" anchorCtr="0">
          <a:noAutofit/>
        </a:bodyPr>
        <a:lstStyle/>
        <a:p>
          <a:pPr marL="171450" lvl="1" indent="-171450" algn="l" defTabSz="711200">
            <a:lnSpc>
              <a:spcPct val="90000"/>
            </a:lnSpc>
            <a:spcBef>
              <a:spcPct val="0"/>
            </a:spcBef>
            <a:spcAft>
              <a:spcPct val="20000"/>
            </a:spcAft>
            <a:buChar char="•"/>
          </a:pPr>
          <a:endParaRPr lang="es-CO" sz="1600" kern="1200"/>
        </a:p>
        <a:p>
          <a:pPr marL="171450" lvl="1" indent="-171450" algn="l" defTabSz="711200">
            <a:lnSpc>
              <a:spcPct val="90000"/>
            </a:lnSpc>
            <a:spcBef>
              <a:spcPct val="0"/>
            </a:spcBef>
            <a:spcAft>
              <a:spcPct val="20000"/>
            </a:spcAft>
            <a:buChar char="•"/>
          </a:pPr>
          <a:r>
            <a:rPr lang="es-CO" sz="1600" kern="1200" dirty="0">
              <a:solidFill>
                <a:schemeClr val="tx1">
                  <a:lumMod val="85000"/>
                  <a:lumOff val="15000"/>
                </a:schemeClr>
              </a:solidFill>
              <a:latin typeface="Arial" panose="020B0604020202020204" pitchFamily="34" charset="0"/>
              <a:cs typeface="Arial" panose="020B0604020202020204" pitchFamily="34" charset="0"/>
            </a:rPr>
            <a:t>Se ejecutará de forma virtual mediante conexión remota y con la herramienta de soporte remoto o la que determinemos para tal fin.</a:t>
          </a:r>
          <a:endParaRPr lang="es-CO" sz="1600" kern="1200" dirty="0"/>
        </a:p>
        <a:p>
          <a:pPr marL="171450" lvl="1" indent="-171450" algn="l" defTabSz="711200">
            <a:lnSpc>
              <a:spcPct val="90000"/>
            </a:lnSpc>
            <a:spcBef>
              <a:spcPct val="0"/>
            </a:spcBef>
            <a:spcAft>
              <a:spcPct val="20000"/>
            </a:spcAft>
            <a:buChar char="•"/>
          </a:pPr>
          <a:endParaRPr lang="es-CO" sz="1600" kern="1200" dirty="0"/>
        </a:p>
        <a:p>
          <a:pPr marL="171450" lvl="1" indent="-171450" algn="l" defTabSz="711200">
            <a:lnSpc>
              <a:spcPct val="90000"/>
            </a:lnSpc>
            <a:spcBef>
              <a:spcPct val="0"/>
            </a:spcBef>
            <a:spcAft>
              <a:spcPct val="20000"/>
            </a:spcAft>
            <a:buChar char="•"/>
          </a:pPr>
          <a:r>
            <a:rPr lang="es-CO" sz="1600" kern="1200" dirty="0">
              <a:solidFill>
                <a:schemeClr val="tx1">
                  <a:lumMod val="85000"/>
                  <a:lumOff val="15000"/>
                </a:schemeClr>
              </a:solidFill>
              <a:latin typeface="Arial" panose="020B0604020202020204" pitchFamily="34" charset="0"/>
              <a:cs typeface="Arial" panose="020B0604020202020204" pitchFamily="34" charset="0"/>
            </a:rPr>
            <a:t>Los soportes presenciales en las instalaciones de la compañía deberán solicitare con tres días de anticipación, antes de este tiempo serán tomados como urgencia.</a:t>
          </a:r>
        </a:p>
        <a:p>
          <a:pPr marL="171450" lvl="1" indent="-171450" algn="l" defTabSz="711200">
            <a:lnSpc>
              <a:spcPct val="90000"/>
            </a:lnSpc>
            <a:spcBef>
              <a:spcPct val="0"/>
            </a:spcBef>
            <a:spcAft>
              <a:spcPct val="20000"/>
            </a:spcAft>
            <a:buChar char="•"/>
          </a:pPr>
          <a:endParaRPr lang="es-CO" sz="1600" kern="1200" dirty="0">
            <a:solidFill>
              <a:schemeClr val="tx1">
                <a:lumMod val="85000"/>
                <a:lumOff val="15000"/>
              </a:schemeClr>
            </a:solidFill>
            <a:latin typeface="Arial" panose="020B0604020202020204" pitchFamily="34" charset="0"/>
            <a:cs typeface="Arial" panose="020B0604020202020204" pitchFamily="34" charset="0"/>
          </a:endParaRPr>
        </a:p>
      </dsp:txBody>
      <dsp:txXfrm>
        <a:off x="0" y="568098"/>
        <a:ext cx="9046170" cy="1738800"/>
      </dsp:txXfrm>
    </dsp:sp>
    <dsp:sp modelId="{E6ECCB67-F2D6-41F0-BF36-A202C4730E12}">
      <dsp:nvSpPr>
        <dsp:cNvPr id="0" name=""/>
        <dsp:cNvSpPr/>
      </dsp:nvSpPr>
      <dsp:spPr>
        <a:xfrm>
          <a:off x="0" y="2087092"/>
          <a:ext cx="9046170" cy="491399"/>
        </a:xfrm>
        <a:prstGeom prst="roundRect">
          <a:avLst/>
        </a:prstGeom>
        <a:solidFill>
          <a:schemeClr val="bg1">
            <a:lumMod val="8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s-CO" sz="2100" b="1" kern="1200" dirty="0">
              <a:solidFill>
                <a:srgbClr val="002060"/>
              </a:solidFill>
              <a:latin typeface="Arial" panose="020B0604020202020204" pitchFamily="34" charset="0"/>
              <a:cs typeface="Arial" panose="020B0604020202020204" pitchFamily="34" charset="0"/>
            </a:rPr>
            <a:t>Tiempo de desarrollo</a:t>
          </a:r>
          <a:endParaRPr lang="es-CO" sz="2100" kern="1200" dirty="0"/>
        </a:p>
      </dsp:txBody>
      <dsp:txXfrm>
        <a:off x="23988" y="2111080"/>
        <a:ext cx="8998194" cy="443423"/>
      </dsp:txXfrm>
    </dsp:sp>
    <dsp:sp modelId="{B1DB6AA6-EF92-4654-9F25-40E804D20B69}">
      <dsp:nvSpPr>
        <dsp:cNvPr id="0" name=""/>
        <dsp:cNvSpPr/>
      </dsp:nvSpPr>
      <dsp:spPr>
        <a:xfrm>
          <a:off x="0" y="2489601"/>
          <a:ext cx="9046170" cy="217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216" tIns="26670" rIns="149352" bIns="26670" numCol="1" spcCol="1270" anchor="t" anchorCtr="0">
          <a:noAutofit/>
        </a:bodyPr>
        <a:lstStyle/>
        <a:p>
          <a:pPr marL="171450" lvl="1" indent="-171450" algn="l" defTabSz="711200">
            <a:lnSpc>
              <a:spcPct val="90000"/>
            </a:lnSpc>
            <a:spcBef>
              <a:spcPct val="0"/>
            </a:spcBef>
            <a:spcAft>
              <a:spcPct val="20000"/>
            </a:spcAft>
            <a:buChar char="•"/>
          </a:pPr>
          <a:endParaRPr lang="es-CO" sz="1600" kern="1200"/>
        </a:p>
        <a:p>
          <a:pPr marL="171450" lvl="1" indent="-171450" algn="l" defTabSz="711200">
            <a:lnSpc>
              <a:spcPct val="90000"/>
            </a:lnSpc>
            <a:spcBef>
              <a:spcPct val="0"/>
            </a:spcBef>
            <a:spcAft>
              <a:spcPct val="20000"/>
            </a:spcAft>
            <a:buChar char="•"/>
          </a:pPr>
          <a:r>
            <a:rPr lang="es-CO" sz="1600" kern="1200" dirty="0">
              <a:solidFill>
                <a:schemeClr val="tx1">
                  <a:lumMod val="85000"/>
                  <a:lumOff val="15000"/>
                </a:schemeClr>
              </a:solidFill>
              <a:latin typeface="Arial" panose="020B0604020202020204" pitchFamily="34" charset="0"/>
              <a:cs typeface="Arial" panose="020B0604020202020204" pitchFamily="34" charset="0"/>
            </a:rPr>
            <a:t>Según el plan elegido, en la cual podrá usar a varios de nuestros técnicos; con ayuda de los informes básicos de Google </a:t>
          </a:r>
          <a:r>
            <a:rPr lang="es-CO" sz="1600" kern="1200" dirty="0" err="1">
              <a:solidFill>
                <a:schemeClr val="tx1">
                  <a:lumMod val="85000"/>
                  <a:lumOff val="15000"/>
                </a:schemeClr>
              </a:solidFill>
              <a:latin typeface="Arial" panose="020B0604020202020204" pitchFamily="34" charset="0"/>
              <a:cs typeface="Arial" panose="020B0604020202020204" pitchFamily="34" charset="0"/>
            </a:rPr>
            <a:t>Sheets</a:t>
          </a:r>
          <a:r>
            <a:rPr lang="es-CO" sz="1600" kern="1200" dirty="0">
              <a:solidFill>
                <a:schemeClr val="tx1">
                  <a:lumMod val="85000"/>
                  <a:lumOff val="15000"/>
                </a:schemeClr>
              </a:solidFill>
              <a:latin typeface="Arial" panose="020B0604020202020204" pitchFamily="34" charset="0"/>
              <a:cs typeface="Arial" panose="020B0604020202020204" pitchFamily="34" charset="0"/>
            </a:rPr>
            <a:t>, podrás determinar cuántas horas adicionales se facturan al mes.</a:t>
          </a:r>
          <a:endParaRPr lang="es-CO" sz="1600" kern="1200" dirty="0"/>
        </a:p>
        <a:p>
          <a:pPr marL="171450" lvl="1" indent="-171450" algn="l" defTabSz="711200">
            <a:lnSpc>
              <a:spcPct val="90000"/>
            </a:lnSpc>
            <a:spcBef>
              <a:spcPct val="0"/>
            </a:spcBef>
            <a:spcAft>
              <a:spcPct val="20000"/>
            </a:spcAft>
            <a:buChar char="•"/>
          </a:pPr>
          <a:endParaRPr lang="es-CO" sz="1600" kern="1200" dirty="0"/>
        </a:p>
        <a:p>
          <a:pPr marL="171450" lvl="1" indent="-171450" algn="l" defTabSz="711200">
            <a:lnSpc>
              <a:spcPct val="90000"/>
            </a:lnSpc>
            <a:spcBef>
              <a:spcPct val="0"/>
            </a:spcBef>
            <a:spcAft>
              <a:spcPct val="20000"/>
            </a:spcAft>
            <a:buChar char="•"/>
          </a:pPr>
          <a:r>
            <a:rPr lang="es-CO" sz="1600" kern="1200" dirty="0">
              <a:solidFill>
                <a:schemeClr val="tx1">
                  <a:lumMod val="85000"/>
                  <a:lumOff val="15000"/>
                </a:schemeClr>
              </a:solidFill>
              <a:latin typeface="Arial" panose="020B0604020202020204" pitchFamily="34" charset="0"/>
              <a:cs typeface="Arial" panose="020B0604020202020204" pitchFamily="34" charset="0"/>
            </a:rPr>
            <a:t>La disponibilidad del personal técnico dependerá de las condiciones pactadas en el contrato. Sin embargo, el horario ordinario que manejamos es Lunes a Vienes de 8:00 am a 1:00pm y de 2:00pm a 5:30 pm </a:t>
          </a:r>
          <a:r>
            <a:rPr lang="es-MX" sz="1600" kern="1200" dirty="0">
              <a:solidFill>
                <a:schemeClr val="tx1">
                  <a:lumMod val="85000"/>
                  <a:lumOff val="15000"/>
                </a:schemeClr>
              </a:solidFill>
              <a:latin typeface="Arial" panose="020B0604020202020204" pitchFamily="34" charset="0"/>
              <a:cs typeface="Arial" panose="020B0604020202020204" pitchFamily="34" charset="0"/>
            </a:rPr>
            <a:t>y en laboratorio es de 10:00am a 5:30pm.</a:t>
          </a:r>
          <a:endParaRPr lang="es-CO" sz="1600" kern="1200" dirty="0">
            <a:solidFill>
              <a:schemeClr val="tx1">
                <a:lumMod val="85000"/>
                <a:lumOff val="15000"/>
              </a:schemeClr>
            </a:solidFill>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20000"/>
            </a:spcAft>
            <a:buChar char="•"/>
          </a:pPr>
          <a:endParaRPr lang="es-CO" sz="1600" kern="1200" dirty="0">
            <a:solidFill>
              <a:schemeClr val="tx1">
                <a:lumMod val="85000"/>
                <a:lumOff val="15000"/>
              </a:schemeClr>
            </a:solidFill>
            <a:latin typeface="Arial" panose="020B0604020202020204" pitchFamily="34" charset="0"/>
            <a:cs typeface="Arial" panose="020B0604020202020204" pitchFamily="34" charset="0"/>
          </a:endParaRPr>
        </a:p>
      </dsp:txBody>
      <dsp:txXfrm>
        <a:off x="0" y="2489601"/>
        <a:ext cx="9046170" cy="2173500"/>
      </dsp:txXfrm>
    </dsp:sp>
    <dsp:sp modelId="{C5FE9E59-D39C-497A-84BB-5DECDB8172C8}">
      <dsp:nvSpPr>
        <dsp:cNvPr id="0" name=""/>
        <dsp:cNvSpPr/>
      </dsp:nvSpPr>
      <dsp:spPr>
        <a:xfrm>
          <a:off x="0" y="4391506"/>
          <a:ext cx="9046170" cy="491399"/>
        </a:xfrm>
        <a:prstGeom prst="roundRect">
          <a:avLst/>
        </a:prstGeom>
        <a:solidFill>
          <a:schemeClr val="bg1">
            <a:lumMod val="8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s-CO" sz="2100" b="1" kern="1200" dirty="0">
              <a:solidFill>
                <a:srgbClr val="002060"/>
              </a:solidFill>
              <a:latin typeface="Arial" panose="020B0604020202020204" pitchFamily="34" charset="0"/>
              <a:cs typeface="Arial" panose="020B0604020202020204" pitchFamily="34" charset="0"/>
            </a:rPr>
            <a:t>Disponibilidad</a:t>
          </a:r>
          <a:endParaRPr lang="es-CO" sz="2100" kern="1200" dirty="0">
            <a:solidFill>
              <a:schemeClr val="tx1">
                <a:lumMod val="85000"/>
                <a:lumOff val="15000"/>
              </a:schemeClr>
            </a:solidFill>
            <a:latin typeface="Arial" panose="020B0604020202020204" pitchFamily="34" charset="0"/>
            <a:cs typeface="Arial" panose="020B0604020202020204" pitchFamily="34" charset="0"/>
          </a:endParaRPr>
        </a:p>
      </dsp:txBody>
      <dsp:txXfrm>
        <a:off x="23988" y="4415494"/>
        <a:ext cx="8998194" cy="443423"/>
      </dsp:txXfrm>
    </dsp:sp>
    <dsp:sp modelId="{FE335979-F8AC-4D28-910A-696A869E0185}">
      <dsp:nvSpPr>
        <dsp:cNvPr id="0" name=""/>
        <dsp:cNvSpPr/>
      </dsp:nvSpPr>
      <dsp:spPr>
        <a:xfrm>
          <a:off x="0" y="4896170"/>
          <a:ext cx="9046170" cy="7389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216" tIns="26670" rIns="149352" bIns="26670" numCol="1" spcCol="1270" anchor="t" anchorCtr="0">
          <a:noAutofit/>
        </a:bodyPr>
        <a:lstStyle/>
        <a:p>
          <a:pPr marL="171450" lvl="1" indent="-171450" algn="l" defTabSz="711200">
            <a:lnSpc>
              <a:spcPct val="90000"/>
            </a:lnSpc>
            <a:spcBef>
              <a:spcPct val="0"/>
            </a:spcBef>
            <a:spcAft>
              <a:spcPct val="20000"/>
            </a:spcAft>
            <a:buChar char="•"/>
          </a:pPr>
          <a:endParaRPr lang="es-CO" sz="1600" kern="1200" dirty="0">
            <a:solidFill>
              <a:schemeClr val="tx1">
                <a:lumMod val="85000"/>
                <a:lumOff val="15000"/>
              </a:schemeClr>
            </a:solidFill>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20000"/>
            </a:spcAft>
            <a:buChar char="•"/>
          </a:pPr>
          <a:r>
            <a:rPr lang="es-CO" sz="1600" kern="1200" dirty="0">
              <a:solidFill>
                <a:schemeClr val="tx1">
                  <a:lumMod val="85000"/>
                  <a:lumOff val="15000"/>
                </a:schemeClr>
              </a:solidFill>
              <a:latin typeface="Arial" panose="020B0604020202020204" pitchFamily="34" charset="0"/>
              <a:cs typeface="Arial" panose="020B0604020202020204" pitchFamily="34" charset="0"/>
            </a:rPr>
            <a:t>Puede acordarse un horario de disponibilidad puntual o total, por favor consulte la tabla de costos adicionales adjunta. </a:t>
          </a:r>
          <a:r>
            <a:rPr lang="es-MX" sz="1600" kern="1200" dirty="0">
              <a:latin typeface="Arial"/>
              <a:cs typeface="Arial"/>
              <a:hlinkClick xmlns:r="http://schemas.openxmlformats.org/officeDocument/2006/relationships" r:id="rId1"/>
            </a:rPr>
            <a:t>https://reparame.com.co/inicio/Listado-de-precios-servicios.pdf</a:t>
          </a:r>
          <a:endParaRPr lang="es-CO" sz="1600" kern="1200" dirty="0">
            <a:solidFill>
              <a:schemeClr val="tx1">
                <a:lumMod val="85000"/>
                <a:lumOff val="15000"/>
              </a:schemeClr>
            </a:solidFill>
            <a:latin typeface="Arial" panose="020B0604020202020204" pitchFamily="34" charset="0"/>
            <a:cs typeface="Arial" panose="020B0604020202020204" pitchFamily="34" charset="0"/>
          </a:endParaRPr>
        </a:p>
      </dsp:txBody>
      <dsp:txXfrm>
        <a:off x="0" y="4896170"/>
        <a:ext cx="9046170" cy="7389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DD94CC-FA2A-4075-AD9F-82C403BCFB1E}">
      <dsp:nvSpPr>
        <dsp:cNvPr id="0" name=""/>
        <dsp:cNvSpPr/>
      </dsp:nvSpPr>
      <dsp:spPr>
        <a:xfrm>
          <a:off x="0" y="168032"/>
          <a:ext cx="9046170" cy="493198"/>
        </a:xfrm>
        <a:prstGeom prst="roundRect">
          <a:avLst/>
        </a:prstGeom>
        <a:solidFill>
          <a:schemeClr val="bg1">
            <a:lumMod val="8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s-CO" sz="2100" b="1" kern="1200" dirty="0">
              <a:solidFill>
                <a:srgbClr val="002060"/>
              </a:solidFill>
              <a:latin typeface="Arial" panose="020B0604020202020204" pitchFamily="34" charset="0"/>
              <a:cs typeface="Arial" panose="020B0604020202020204" pitchFamily="34" charset="0"/>
            </a:rPr>
            <a:t>Confidencialidad</a:t>
          </a:r>
          <a:endParaRPr lang="es-CO" sz="2100" kern="1200" dirty="0"/>
        </a:p>
      </dsp:txBody>
      <dsp:txXfrm>
        <a:off x="24076" y="192108"/>
        <a:ext cx="8998018" cy="445046"/>
      </dsp:txXfrm>
    </dsp:sp>
    <dsp:sp modelId="{00F1CC78-0A54-403D-9053-E641B351B33A}">
      <dsp:nvSpPr>
        <dsp:cNvPr id="0" name=""/>
        <dsp:cNvSpPr/>
      </dsp:nvSpPr>
      <dsp:spPr>
        <a:xfrm>
          <a:off x="0" y="661230"/>
          <a:ext cx="9046170" cy="223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216" tIns="26670" rIns="149352" bIns="26670" numCol="1" spcCol="1270" anchor="t" anchorCtr="0">
          <a:noAutofit/>
        </a:bodyPr>
        <a:lstStyle/>
        <a:p>
          <a:pPr marL="171450" lvl="1" indent="-171450" algn="l" defTabSz="711200">
            <a:lnSpc>
              <a:spcPct val="90000"/>
            </a:lnSpc>
            <a:spcBef>
              <a:spcPct val="0"/>
            </a:spcBef>
            <a:spcAft>
              <a:spcPct val="20000"/>
            </a:spcAft>
            <a:buChar char="•"/>
          </a:pPr>
          <a:endParaRPr lang="es-CO" sz="1600" kern="1200"/>
        </a:p>
        <a:p>
          <a:pPr marL="171450" lvl="1" indent="-171450" algn="l" defTabSz="711200">
            <a:lnSpc>
              <a:spcPct val="90000"/>
            </a:lnSpc>
            <a:spcBef>
              <a:spcPct val="0"/>
            </a:spcBef>
            <a:spcAft>
              <a:spcPct val="20000"/>
            </a:spcAft>
            <a:buChar char="•"/>
          </a:pPr>
          <a:r>
            <a:rPr lang="es-CO" sz="1600" kern="1200" dirty="0">
              <a:solidFill>
                <a:schemeClr val="tx1">
                  <a:lumMod val="85000"/>
                  <a:lumOff val="15000"/>
                </a:schemeClr>
              </a:solidFill>
              <a:latin typeface="Arial" panose="020B0604020202020204" pitchFamily="34" charset="0"/>
              <a:cs typeface="Arial" panose="020B0604020202020204" pitchFamily="34" charset="0"/>
            </a:rPr>
            <a:t>Nuestro compromiso con la información: Durante el proceso de administración de los datos para el desarrollo del trabajo, se considera información confidencial, se manipulará únicamente para cumplimiento de los servicios establecidos en el contrato, por lo tanto, no será divulgada a terceros sin la previa autorización de la compañía.</a:t>
          </a:r>
          <a:endParaRPr lang="es-CO" sz="1600" kern="1200" dirty="0"/>
        </a:p>
        <a:p>
          <a:pPr marL="171450" lvl="1" indent="-171450" algn="l" defTabSz="711200">
            <a:lnSpc>
              <a:spcPct val="90000"/>
            </a:lnSpc>
            <a:spcBef>
              <a:spcPct val="0"/>
            </a:spcBef>
            <a:spcAft>
              <a:spcPct val="20000"/>
            </a:spcAft>
            <a:buChar char="•"/>
          </a:pPr>
          <a:endParaRPr lang="es-CO" sz="1600" kern="1200">
            <a:solidFill>
              <a:schemeClr val="tx1">
                <a:lumMod val="85000"/>
                <a:lumOff val="15000"/>
              </a:schemeClr>
            </a:solidFill>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20000"/>
            </a:spcAft>
            <a:buChar char="•"/>
          </a:pPr>
          <a:endParaRPr lang="es-CO" sz="1600" kern="1200" dirty="0">
            <a:solidFill>
              <a:schemeClr val="tx1">
                <a:lumMod val="85000"/>
                <a:lumOff val="15000"/>
              </a:schemeClr>
            </a:solidFill>
            <a:latin typeface="Arial" panose="020B0604020202020204" pitchFamily="34" charset="0"/>
            <a:cs typeface="Arial" panose="020B0604020202020204" pitchFamily="34" charset="0"/>
          </a:endParaRPr>
        </a:p>
      </dsp:txBody>
      <dsp:txXfrm>
        <a:off x="0" y="661230"/>
        <a:ext cx="9046170" cy="2235600"/>
      </dsp:txXfrm>
    </dsp:sp>
    <dsp:sp modelId="{E6ECCB67-F2D6-41F0-BF36-A202C4730E12}">
      <dsp:nvSpPr>
        <dsp:cNvPr id="0" name=""/>
        <dsp:cNvSpPr/>
      </dsp:nvSpPr>
      <dsp:spPr>
        <a:xfrm>
          <a:off x="0" y="2385842"/>
          <a:ext cx="9046170" cy="493198"/>
        </a:xfrm>
        <a:prstGeom prst="roundRect">
          <a:avLst/>
        </a:prstGeom>
        <a:solidFill>
          <a:schemeClr val="bg1">
            <a:lumMod val="8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s-CO" sz="2100" b="1" kern="1200" dirty="0">
              <a:solidFill>
                <a:srgbClr val="002060"/>
              </a:solidFill>
              <a:latin typeface="Arial" panose="020B0604020202020204" pitchFamily="34" charset="0"/>
              <a:cs typeface="Arial" panose="020B0604020202020204" pitchFamily="34" charset="0"/>
            </a:rPr>
            <a:t>Otros costos no incluidos</a:t>
          </a:r>
          <a:endParaRPr lang="es-CO" sz="2100" kern="1200" dirty="0"/>
        </a:p>
      </dsp:txBody>
      <dsp:txXfrm>
        <a:off x="24076" y="2409918"/>
        <a:ext cx="8998018" cy="445046"/>
      </dsp:txXfrm>
    </dsp:sp>
    <dsp:sp modelId="{B1DB6AA6-EF92-4654-9F25-40E804D20B69}">
      <dsp:nvSpPr>
        <dsp:cNvPr id="0" name=""/>
        <dsp:cNvSpPr/>
      </dsp:nvSpPr>
      <dsp:spPr>
        <a:xfrm>
          <a:off x="0" y="2798235"/>
          <a:ext cx="9046170" cy="243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216" tIns="26670" rIns="149352" bIns="26670" numCol="1" spcCol="1270" anchor="t" anchorCtr="0">
          <a:noAutofit/>
        </a:bodyPr>
        <a:lstStyle/>
        <a:p>
          <a:pPr marL="171450" lvl="1" indent="-171450" algn="l" defTabSz="711200">
            <a:lnSpc>
              <a:spcPct val="90000"/>
            </a:lnSpc>
            <a:spcBef>
              <a:spcPct val="0"/>
            </a:spcBef>
            <a:spcAft>
              <a:spcPct val="20000"/>
            </a:spcAft>
            <a:buChar char="•"/>
          </a:pPr>
          <a:endParaRPr lang="es-CO" sz="1600" kern="1200" dirty="0"/>
        </a:p>
        <a:p>
          <a:pPr marL="171450" lvl="1" indent="-171450" algn="l" defTabSz="711200">
            <a:lnSpc>
              <a:spcPct val="90000"/>
            </a:lnSpc>
            <a:spcBef>
              <a:spcPct val="0"/>
            </a:spcBef>
            <a:spcAft>
              <a:spcPct val="20000"/>
            </a:spcAft>
            <a:buChar char="•"/>
          </a:pPr>
          <a:r>
            <a:rPr lang="es-CO" sz="1600" kern="1200" dirty="0">
              <a:solidFill>
                <a:schemeClr val="tx1">
                  <a:lumMod val="85000"/>
                  <a:lumOff val="15000"/>
                </a:schemeClr>
              </a:solidFill>
              <a:latin typeface="Arial" panose="020B0604020202020204" pitchFamily="34" charset="0"/>
              <a:cs typeface="Arial" panose="020B0604020202020204" pitchFamily="34" charset="0"/>
            </a:rPr>
            <a:t>Traslados del personal fuera del área urbana de Bogotá D.C.</a:t>
          </a:r>
        </a:p>
        <a:p>
          <a:pPr marL="171450" lvl="1" indent="-171450" algn="l" defTabSz="711200">
            <a:lnSpc>
              <a:spcPct val="90000"/>
            </a:lnSpc>
            <a:spcBef>
              <a:spcPct val="0"/>
            </a:spcBef>
            <a:spcAft>
              <a:spcPct val="20000"/>
            </a:spcAft>
            <a:buChar char="•"/>
          </a:pPr>
          <a:r>
            <a:rPr lang="es-CO" sz="1600" kern="1200" dirty="0">
              <a:solidFill>
                <a:schemeClr val="tx1">
                  <a:lumMod val="85000"/>
                  <a:lumOff val="15000"/>
                </a:schemeClr>
              </a:solidFill>
              <a:latin typeface="Arial" panose="020B0604020202020204" pitchFamily="34" charset="0"/>
              <a:cs typeface="Arial" panose="020B0604020202020204" pitchFamily="34" charset="0"/>
            </a:rPr>
            <a:t>Actividades adicionales de consultoría.</a:t>
          </a:r>
        </a:p>
        <a:p>
          <a:pPr marL="171450" lvl="1" indent="-171450" algn="l" defTabSz="711200">
            <a:lnSpc>
              <a:spcPct val="90000"/>
            </a:lnSpc>
            <a:spcBef>
              <a:spcPct val="0"/>
            </a:spcBef>
            <a:spcAft>
              <a:spcPct val="20000"/>
            </a:spcAft>
            <a:buChar char="•"/>
          </a:pPr>
          <a:r>
            <a:rPr lang="es-CO" sz="1600" kern="1200" dirty="0">
              <a:solidFill>
                <a:schemeClr val="tx1">
                  <a:lumMod val="85000"/>
                  <a:lumOff val="15000"/>
                </a:schemeClr>
              </a:solidFill>
              <a:latin typeface="Arial" panose="020B0604020202020204" pitchFamily="34" charset="0"/>
              <a:cs typeface="Arial" panose="020B0604020202020204" pitchFamily="34" charset="0"/>
            </a:rPr>
            <a:t>Los materiales o repuestos no están incluidos en la propuesta.</a:t>
          </a:r>
        </a:p>
        <a:p>
          <a:pPr marL="171450" lvl="1" indent="-171450" algn="l" defTabSz="711200">
            <a:lnSpc>
              <a:spcPct val="90000"/>
            </a:lnSpc>
            <a:spcBef>
              <a:spcPct val="0"/>
            </a:spcBef>
            <a:spcAft>
              <a:spcPct val="20000"/>
            </a:spcAft>
            <a:buChar char="•"/>
          </a:pPr>
          <a:r>
            <a:rPr lang="es-CO" sz="1600" kern="1200" dirty="0">
              <a:solidFill>
                <a:schemeClr val="tx1">
                  <a:lumMod val="85000"/>
                  <a:lumOff val="15000"/>
                </a:schemeClr>
              </a:solidFill>
              <a:latin typeface="Arial" panose="020B0604020202020204" pitchFamily="34" charset="0"/>
              <a:cs typeface="Arial" panose="020B0604020202020204" pitchFamily="34" charset="0"/>
            </a:rPr>
            <a:t>Los servicios de ingeniería especializada en circuitería y soldaduras no están incluidos en la propuesta.</a:t>
          </a:r>
        </a:p>
        <a:p>
          <a:pPr marL="171450" lvl="1" indent="-171450" algn="l" defTabSz="711200">
            <a:lnSpc>
              <a:spcPct val="90000"/>
            </a:lnSpc>
            <a:spcBef>
              <a:spcPct val="0"/>
            </a:spcBef>
            <a:spcAft>
              <a:spcPct val="20000"/>
            </a:spcAft>
            <a:buChar char="•"/>
          </a:pPr>
          <a:r>
            <a:rPr lang="es-CO" sz="1600" kern="1200" dirty="0">
              <a:solidFill>
                <a:schemeClr val="tx1">
                  <a:lumMod val="85000"/>
                  <a:lumOff val="15000"/>
                </a:schemeClr>
              </a:solidFill>
              <a:latin typeface="Arial" panose="020B0604020202020204" pitchFamily="34" charset="0"/>
              <a:cs typeface="Arial" panose="020B0604020202020204" pitchFamily="34" charset="0"/>
            </a:rPr>
            <a:t>No se incluye disponibilidad fines de semana, festivos y horarios extendidos.</a:t>
          </a:r>
        </a:p>
        <a:p>
          <a:pPr marL="171450" lvl="1" indent="-171450" algn="l" defTabSz="711200">
            <a:lnSpc>
              <a:spcPct val="90000"/>
            </a:lnSpc>
            <a:spcBef>
              <a:spcPct val="0"/>
            </a:spcBef>
            <a:spcAft>
              <a:spcPct val="20000"/>
            </a:spcAft>
            <a:buChar char="•"/>
          </a:pPr>
          <a:r>
            <a:rPr lang="es-CO" sz="1600" kern="1200" dirty="0">
              <a:solidFill>
                <a:schemeClr val="tx1">
                  <a:lumMod val="85000"/>
                  <a:lumOff val="15000"/>
                </a:schemeClr>
              </a:solidFill>
              <a:latin typeface="Arial" panose="020B0604020202020204" pitchFamily="34" charset="0"/>
              <a:cs typeface="Arial" panose="020B0604020202020204" pitchFamily="34" charset="0"/>
            </a:rPr>
            <a:t>Contamos con servicio de emergencias.</a:t>
          </a:r>
        </a:p>
      </dsp:txBody>
      <dsp:txXfrm>
        <a:off x="0" y="2798235"/>
        <a:ext cx="9046170" cy="243432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20B0C138-6432-5E6A-0BBE-D3E0D0F5ADA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s-CO"/>
          </a:p>
        </p:txBody>
      </p:sp>
      <p:sp>
        <p:nvSpPr>
          <p:cNvPr id="3" name="Marcador de fecha 2">
            <a:extLst>
              <a:ext uri="{FF2B5EF4-FFF2-40B4-BE49-F238E27FC236}">
                <a16:creationId xmlns:a16="http://schemas.microsoft.com/office/drawing/2014/main" id="{A9342D91-216E-FCCB-1876-1CF58D487535}"/>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2A191E54-B8AA-408C-BF67-22BAA13C5E34}" type="datetimeFigureOut">
              <a:rPr lang="es-CO"/>
              <a:pPr>
                <a:defRPr/>
              </a:pPr>
              <a:t>30/12/2025</a:t>
            </a:fld>
            <a:endParaRPr lang="es-CO"/>
          </a:p>
        </p:txBody>
      </p:sp>
      <p:sp>
        <p:nvSpPr>
          <p:cNvPr id="4" name="Marcador de imagen de diapositiva 3">
            <a:extLst>
              <a:ext uri="{FF2B5EF4-FFF2-40B4-BE49-F238E27FC236}">
                <a16:creationId xmlns:a16="http://schemas.microsoft.com/office/drawing/2014/main" id="{0245246D-5F66-C281-239D-0ACA8A037259}"/>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s-CO" noProof="0"/>
          </a:p>
        </p:txBody>
      </p:sp>
      <p:sp>
        <p:nvSpPr>
          <p:cNvPr id="5" name="Marcador de notas 4">
            <a:extLst>
              <a:ext uri="{FF2B5EF4-FFF2-40B4-BE49-F238E27FC236}">
                <a16:creationId xmlns:a16="http://schemas.microsoft.com/office/drawing/2014/main" id="{E6D7AD47-F6BD-8555-DA8C-ABAA971B9E7D}"/>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noProof="0"/>
              <a:t>Haga clic para modificar los estilos de texto del patrón</a:t>
            </a:r>
          </a:p>
          <a:p>
            <a:pPr lvl="1"/>
            <a:r>
              <a:rPr lang="es-ES" noProof="0"/>
              <a:t>Segundo nivel</a:t>
            </a:r>
          </a:p>
          <a:p>
            <a:pPr lvl="2"/>
            <a:r>
              <a:rPr lang="es-ES" noProof="0"/>
              <a:t>Tercer nivel</a:t>
            </a:r>
          </a:p>
          <a:p>
            <a:pPr lvl="3"/>
            <a:r>
              <a:rPr lang="es-ES" noProof="0"/>
              <a:t>Cuarto nivel</a:t>
            </a:r>
          </a:p>
          <a:p>
            <a:pPr lvl="4"/>
            <a:r>
              <a:rPr lang="es-ES" noProof="0"/>
              <a:t>Quinto nivel</a:t>
            </a:r>
            <a:endParaRPr lang="es-CO" noProof="0"/>
          </a:p>
        </p:txBody>
      </p:sp>
      <p:sp>
        <p:nvSpPr>
          <p:cNvPr id="6" name="Marcador de pie de página 5">
            <a:extLst>
              <a:ext uri="{FF2B5EF4-FFF2-40B4-BE49-F238E27FC236}">
                <a16:creationId xmlns:a16="http://schemas.microsoft.com/office/drawing/2014/main" id="{D53E0BB3-2DD9-576F-B171-A1E63D90D28C}"/>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s-CO"/>
          </a:p>
        </p:txBody>
      </p:sp>
      <p:sp>
        <p:nvSpPr>
          <p:cNvPr id="7" name="Marcador de número de diapositiva 6">
            <a:extLst>
              <a:ext uri="{FF2B5EF4-FFF2-40B4-BE49-F238E27FC236}">
                <a16:creationId xmlns:a16="http://schemas.microsoft.com/office/drawing/2014/main" id="{50B48ED1-03C1-2FEB-C94F-A2AEA1A574ED}"/>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34344262-2F7C-4DC9-A847-15A8EF30E741}" type="slidenum">
              <a:rPr lang="es-CO"/>
              <a:pPr>
                <a:defRPr/>
              </a:pPr>
              <a:t>‹Nº›</a:t>
            </a:fld>
            <a:endParaRPr lang="es-CO"/>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Marcador de imagen de diapositiva 1">
            <a:extLst>
              <a:ext uri="{FF2B5EF4-FFF2-40B4-BE49-F238E27FC236}">
                <a16:creationId xmlns:a16="http://schemas.microsoft.com/office/drawing/2014/main" id="{1D45DB83-8B91-2028-C208-ABA3A367AC3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a:extLst>
              <a:ext uri="{FF2B5EF4-FFF2-40B4-BE49-F238E27FC236}">
                <a16:creationId xmlns:a16="http://schemas.microsoft.com/office/drawing/2014/main" id="{6EFAB3F0-6983-405C-D15B-0B47442BA9D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CO" altLang="es-CO"/>
          </a:p>
        </p:txBody>
      </p:sp>
      <p:sp>
        <p:nvSpPr>
          <p:cNvPr id="9220" name="Marcador de número de diapositiva 3">
            <a:extLst>
              <a:ext uri="{FF2B5EF4-FFF2-40B4-BE49-F238E27FC236}">
                <a16:creationId xmlns:a16="http://schemas.microsoft.com/office/drawing/2014/main" id="{D64D2E75-A016-B144-7693-79E6CD20342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3C59571-7E8E-4255-8617-09A507E324E5}" type="slidenum">
              <a:rPr lang="es-CO" altLang="es-CO"/>
              <a:pPr fontAlgn="base">
                <a:spcBef>
                  <a:spcPct val="0"/>
                </a:spcBef>
                <a:spcAft>
                  <a:spcPct val="0"/>
                </a:spcAft>
              </a:pPr>
              <a:t>1</a:t>
            </a:fld>
            <a:endParaRPr lang="es-CO" altLang="es-C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Marcador de imagen de diapositiva 1">
            <a:extLst>
              <a:ext uri="{FF2B5EF4-FFF2-40B4-BE49-F238E27FC236}">
                <a16:creationId xmlns:a16="http://schemas.microsoft.com/office/drawing/2014/main" id="{C9E30037-9445-B64D-1F16-FC82F674AF4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Marcador de notas 2">
            <a:extLst>
              <a:ext uri="{FF2B5EF4-FFF2-40B4-BE49-F238E27FC236}">
                <a16:creationId xmlns:a16="http://schemas.microsoft.com/office/drawing/2014/main" id="{D604B6AF-0DE5-5703-A053-9C723465871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CO" altLang="es-CO"/>
          </a:p>
        </p:txBody>
      </p:sp>
      <p:sp>
        <p:nvSpPr>
          <p:cNvPr id="13316" name="Marcador de número de diapositiva 3">
            <a:extLst>
              <a:ext uri="{FF2B5EF4-FFF2-40B4-BE49-F238E27FC236}">
                <a16:creationId xmlns:a16="http://schemas.microsoft.com/office/drawing/2014/main" id="{7C52DA78-FDF3-3873-A289-6CA16265D42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5EEFBE9-FCD2-4571-996F-D5F21086728D}" type="slidenum">
              <a:rPr lang="es-CO" altLang="es-CO"/>
              <a:pPr fontAlgn="base">
                <a:spcBef>
                  <a:spcPct val="0"/>
                </a:spcBef>
                <a:spcAft>
                  <a:spcPct val="0"/>
                </a:spcAft>
              </a:pPr>
              <a:t>4</a:t>
            </a:fld>
            <a:endParaRPr lang="es-CO" altLang="es-C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Marcador de imagen de diapositiva 1">
            <a:extLst>
              <a:ext uri="{FF2B5EF4-FFF2-40B4-BE49-F238E27FC236}">
                <a16:creationId xmlns:a16="http://schemas.microsoft.com/office/drawing/2014/main" id="{87F156B5-9DD1-D51E-0EDF-9D906C02BC9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Marcador de notas 2">
            <a:extLst>
              <a:ext uri="{FF2B5EF4-FFF2-40B4-BE49-F238E27FC236}">
                <a16:creationId xmlns:a16="http://schemas.microsoft.com/office/drawing/2014/main" id="{12E00EA0-D0C6-BF33-88C1-CBCE99D3FCE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CO" altLang="es-CO"/>
          </a:p>
        </p:txBody>
      </p:sp>
      <p:sp>
        <p:nvSpPr>
          <p:cNvPr id="31748" name="Marcador de número de diapositiva 3">
            <a:extLst>
              <a:ext uri="{FF2B5EF4-FFF2-40B4-BE49-F238E27FC236}">
                <a16:creationId xmlns:a16="http://schemas.microsoft.com/office/drawing/2014/main" id="{5B61A7A9-621B-D0D7-33B4-ADC23DD2A9A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2503667-0436-4FA4-AD63-EDA150733376}" type="slidenum">
              <a:rPr lang="es-CO" altLang="es-CO"/>
              <a:pPr fontAlgn="base">
                <a:spcBef>
                  <a:spcPct val="0"/>
                </a:spcBef>
                <a:spcAft>
                  <a:spcPct val="0"/>
                </a:spcAft>
              </a:pPr>
              <a:t>21</a:t>
            </a:fld>
            <a:endParaRPr lang="es-CO" altLang="es-C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Marcador de imagen de diapositiva 1">
            <a:extLst>
              <a:ext uri="{FF2B5EF4-FFF2-40B4-BE49-F238E27FC236}">
                <a16:creationId xmlns:a16="http://schemas.microsoft.com/office/drawing/2014/main" id="{FAC930AE-4B13-3278-E40A-A09817115BE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Marcador de notas 2">
            <a:extLst>
              <a:ext uri="{FF2B5EF4-FFF2-40B4-BE49-F238E27FC236}">
                <a16:creationId xmlns:a16="http://schemas.microsoft.com/office/drawing/2014/main" id="{9613F9C9-4422-F7D1-6838-3211E9A8425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CO" altLang="es-CO"/>
          </a:p>
        </p:txBody>
      </p:sp>
      <p:sp>
        <p:nvSpPr>
          <p:cNvPr id="34820" name="Marcador de número de diapositiva 3">
            <a:extLst>
              <a:ext uri="{FF2B5EF4-FFF2-40B4-BE49-F238E27FC236}">
                <a16:creationId xmlns:a16="http://schemas.microsoft.com/office/drawing/2014/main" id="{CB6800D6-6BD4-677D-490E-AA38F168C50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F71EAEF-9633-4583-A45A-BC5029E3FEFA}" type="slidenum">
              <a:rPr lang="es-CO" altLang="es-CO"/>
              <a:pPr fontAlgn="base">
                <a:spcBef>
                  <a:spcPct val="0"/>
                </a:spcBef>
                <a:spcAft>
                  <a:spcPct val="0"/>
                </a:spcAft>
              </a:pPr>
              <a:t>23</a:t>
            </a:fld>
            <a:endParaRPr lang="es-CO" altLang="es-C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BD0B4DD5-3064-3651-A0CF-0A801E292AA7}"/>
              </a:ext>
            </a:extLst>
          </p:cNvPr>
          <p:cNvSpPr>
            <a:spLocks noGrp="1"/>
          </p:cNvSpPr>
          <p:nvPr>
            <p:ph type="dt" sz="half" idx="10"/>
          </p:nvPr>
        </p:nvSpPr>
        <p:spPr/>
        <p:txBody>
          <a:bodyPr/>
          <a:lstStyle>
            <a:lvl1pPr>
              <a:defRPr/>
            </a:lvl1pPr>
          </a:lstStyle>
          <a:p>
            <a:pPr>
              <a:defRPr/>
            </a:pPr>
            <a:fld id="{26F90572-A7CC-4B6B-BE22-BA40A5453DB2}" type="datetimeFigureOut">
              <a:rPr lang="es-CO"/>
              <a:pPr>
                <a:defRPr/>
              </a:pPr>
              <a:t>30/12/2025</a:t>
            </a:fld>
            <a:endParaRPr lang="es-CO"/>
          </a:p>
        </p:txBody>
      </p:sp>
      <p:sp>
        <p:nvSpPr>
          <p:cNvPr id="5" name="Marcador de pie de página 4">
            <a:extLst>
              <a:ext uri="{FF2B5EF4-FFF2-40B4-BE49-F238E27FC236}">
                <a16:creationId xmlns:a16="http://schemas.microsoft.com/office/drawing/2014/main" id="{5B65E3AC-40F4-995F-BC1A-CF707F55D4D4}"/>
              </a:ext>
            </a:extLst>
          </p:cNvPr>
          <p:cNvSpPr>
            <a:spLocks noGrp="1"/>
          </p:cNvSpPr>
          <p:nvPr>
            <p:ph type="ftr" sz="quarter" idx="11"/>
          </p:nvPr>
        </p:nvSpPr>
        <p:spPr/>
        <p:txBody>
          <a:bodyPr/>
          <a:lstStyle>
            <a:lvl1pPr>
              <a:defRPr/>
            </a:lvl1pPr>
          </a:lstStyle>
          <a:p>
            <a:pPr>
              <a:defRPr/>
            </a:pPr>
            <a:endParaRPr lang="es-CO"/>
          </a:p>
        </p:txBody>
      </p:sp>
      <p:sp>
        <p:nvSpPr>
          <p:cNvPr id="6" name="Marcador de número de diapositiva 5">
            <a:extLst>
              <a:ext uri="{FF2B5EF4-FFF2-40B4-BE49-F238E27FC236}">
                <a16:creationId xmlns:a16="http://schemas.microsoft.com/office/drawing/2014/main" id="{B1DA100C-67D8-980A-2FDC-900897AEED67}"/>
              </a:ext>
            </a:extLst>
          </p:cNvPr>
          <p:cNvSpPr>
            <a:spLocks noGrp="1"/>
          </p:cNvSpPr>
          <p:nvPr>
            <p:ph type="sldNum" sz="quarter" idx="12"/>
          </p:nvPr>
        </p:nvSpPr>
        <p:spPr/>
        <p:txBody>
          <a:bodyPr/>
          <a:lstStyle>
            <a:lvl1pPr>
              <a:defRPr/>
            </a:lvl1pPr>
          </a:lstStyle>
          <a:p>
            <a:pPr>
              <a:defRPr/>
            </a:pPr>
            <a:fld id="{D0D87D49-3AB8-4F65-A05B-5952338F9D98}" type="slidenum">
              <a:rPr lang="es-CO"/>
              <a:pPr>
                <a:defRPr/>
              </a:pPr>
              <a:t>‹Nº›</a:t>
            </a:fld>
            <a:endParaRPr lang="es-CO"/>
          </a:p>
        </p:txBody>
      </p:sp>
    </p:spTree>
    <p:extLst>
      <p:ext uri="{BB962C8B-B14F-4D97-AF65-F5344CB8AC3E}">
        <p14:creationId xmlns:p14="http://schemas.microsoft.com/office/powerpoint/2010/main" val="2110030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F59AAFE-28FE-A4EE-3104-736D05B0E727}"/>
              </a:ext>
            </a:extLst>
          </p:cNvPr>
          <p:cNvSpPr>
            <a:spLocks noGrp="1"/>
          </p:cNvSpPr>
          <p:nvPr>
            <p:ph type="dt" sz="half" idx="10"/>
          </p:nvPr>
        </p:nvSpPr>
        <p:spPr/>
        <p:txBody>
          <a:bodyPr/>
          <a:lstStyle>
            <a:lvl1pPr>
              <a:defRPr/>
            </a:lvl1pPr>
          </a:lstStyle>
          <a:p>
            <a:pPr>
              <a:defRPr/>
            </a:pPr>
            <a:fld id="{C5DCD92A-4A39-4EF6-AE92-A00215C1CF3F}" type="datetimeFigureOut">
              <a:rPr lang="es-CO"/>
              <a:pPr>
                <a:defRPr/>
              </a:pPr>
              <a:t>30/12/2025</a:t>
            </a:fld>
            <a:endParaRPr lang="es-CO"/>
          </a:p>
        </p:txBody>
      </p:sp>
      <p:sp>
        <p:nvSpPr>
          <p:cNvPr id="5" name="Marcador de pie de página 4">
            <a:extLst>
              <a:ext uri="{FF2B5EF4-FFF2-40B4-BE49-F238E27FC236}">
                <a16:creationId xmlns:a16="http://schemas.microsoft.com/office/drawing/2014/main" id="{0E040284-2FF3-CB2B-27B7-980E13CC1A23}"/>
              </a:ext>
            </a:extLst>
          </p:cNvPr>
          <p:cNvSpPr>
            <a:spLocks noGrp="1"/>
          </p:cNvSpPr>
          <p:nvPr>
            <p:ph type="ftr" sz="quarter" idx="11"/>
          </p:nvPr>
        </p:nvSpPr>
        <p:spPr/>
        <p:txBody>
          <a:bodyPr/>
          <a:lstStyle>
            <a:lvl1pPr>
              <a:defRPr/>
            </a:lvl1pPr>
          </a:lstStyle>
          <a:p>
            <a:pPr>
              <a:defRPr/>
            </a:pPr>
            <a:endParaRPr lang="es-CO"/>
          </a:p>
        </p:txBody>
      </p:sp>
      <p:sp>
        <p:nvSpPr>
          <p:cNvPr id="6" name="Marcador de número de diapositiva 5">
            <a:extLst>
              <a:ext uri="{FF2B5EF4-FFF2-40B4-BE49-F238E27FC236}">
                <a16:creationId xmlns:a16="http://schemas.microsoft.com/office/drawing/2014/main" id="{B20E5AB0-D257-4B7C-E6E2-0F967D0623B6}"/>
              </a:ext>
            </a:extLst>
          </p:cNvPr>
          <p:cNvSpPr>
            <a:spLocks noGrp="1"/>
          </p:cNvSpPr>
          <p:nvPr>
            <p:ph type="sldNum" sz="quarter" idx="12"/>
          </p:nvPr>
        </p:nvSpPr>
        <p:spPr/>
        <p:txBody>
          <a:bodyPr/>
          <a:lstStyle>
            <a:lvl1pPr>
              <a:defRPr/>
            </a:lvl1pPr>
          </a:lstStyle>
          <a:p>
            <a:pPr>
              <a:defRPr/>
            </a:pPr>
            <a:fld id="{BFA9020E-E158-4344-B578-A87236D82542}" type="slidenum">
              <a:rPr lang="es-CO"/>
              <a:pPr>
                <a:defRPr/>
              </a:pPr>
              <a:t>‹Nº›</a:t>
            </a:fld>
            <a:endParaRPr lang="es-CO"/>
          </a:p>
        </p:txBody>
      </p:sp>
    </p:spTree>
    <p:extLst>
      <p:ext uri="{BB962C8B-B14F-4D97-AF65-F5344CB8AC3E}">
        <p14:creationId xmlns:p14="http://schemas.microsoft.com/office/powerpoint/2010/main" val="411959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0B960DF-DCD8-200C-B66C-50706E8D0AB9}"/>
              </a:ext>
            </a:extLst>
          </p:cNvPr>
          <p:cNvSpPr>
            <a:spLocks noGrp="1"/>
          </p:cNvSpPr>
          <p:nvPr>
            <p:ph type="dt" sz="half" idx="10"/>
          </p:nvPr>
        </p:nvSpPr>
        <p:spPr/>
        <p:txBody>
          <a:bodyPr/>
          <a:lstStyle>
            <a:lvl1pPr>
              <a:defRPr/>
            </a:lvl1pPr>
          </a:lstStyle>
          <a:p>
            <a:pPr>
              <a:defRPr/>
            </a:pPr>
            <a:fld id="{9651CCAE-59D7-4B72-A29C-837A677F646F}" type="datetimeFigureOut">
              <a:rPr lang="es-CO"/>
              <a:pPr>
                <a:defRPr/>
              </a:pPr>
              <a:t>30/12/2025</a:t>
            </a:fld>
            <a:endParaRPr lang="es-CO"/>
          </a:p>
        </p:txBody>
      </p:sp>
      <p:sp>
        <p:nvSpPr>
          <p:cNvPr id="5" name="Marcador de pie de página 4">
            <a:extLst>
              <a:ext uri="{FF2B5EF4-FFF2-40B4-BE49-F238E27FC236}">
                <a16:creationId xmlns:a16="http://schemas.microsoft.com/office/drawing/2014/main" id="{00E3487F-6DCC-B16B-3B64-F18E5635C4B6}"/>
              </a:ext>
            </a:extLst>
          </p:cNvPr>
          <p:cNvSpPr>
            <a:spLocks noGrp="1"/>
          </p:cNvSpPr>
          <p:nvPr>
            <p:ph type="ftr" sz="quarter" idx="11"/>
          </p:nvPr>
        </p:nvSpPr>
        <p:spPr/>
        <p:txBody>
          <a:bodyPr/>
          <a:lstStyle>
            <a:lvl1pPr>
              <a:defRPr/>
            </a:lvl1pPr>
          </a:lstStyle>
          <a:p>
            <a:pPr>
              <a:defRPr/>
            </a:pPr>
            <a:endParaRPr lang="es-CO"/>
          </a:p>
        </p:txBody>
      </p:sp>
      <p:sp>
        <p:nvSpPr>
          <p:cNvPr id="6" name="Marcador de número de diapositiva 5">
            <a:extLst>
              <a:ext uri="{FF2B5EF4-FFF2-40B4-BE49-F238E27FC236}">
                <a16:creationId xmlns:a16="http://schemas.microsoft.com/office/drawing/2014/main" id="{ED6A3BBC-6BEE-12EE-71C3-84686CE93EAE}"/>
              </a:ext>
            </a:extLst>
          </p:cNvPr>
          <p:cNvSpPr>
            <a:spLocks noGrp="1"/>
          </p:cNvSpPr>
          <p:nvPr>
            <p:ph type="sldNum" sz="quarter" idx="12"/>
          </p:nvPr>
        </p:nvSpPr>
        <p:spPr/>
        <p:txBody>
          <a:bodyPr/>
          <a:lstStyle>
            <a:lvl1pPr>
              <a:defRPr/>
            </a:lvl1pPr>
          </a:lstStyle>
          <a:p>
            <a:pPr>
              <a:defRPr/>
            </a:pPr>
            <a:fld id="{4224327B-A900-4434-A96E-F9322297BC94}" type="slidenum">
              <a:rPr lang="es-CO"/>
              <a:pPr>
                <a:defRPr/>
              </a:pPr>
              <a:t>‹Nº›</a:t>
            </a:fld>
            <a:endParaRPr lang="es-CO"/>
          </a:p>
        </p:txBody>
      </p:sp>
    </p:spTree>
    <p:extLst>
      <p:ext uri="{BB962C8B-B14F-4D97-AF65-F5344CB8AC3E}">
        <p14:creationId xmlns:p14="http://schemas.microsoft.com/office/powerpoint/2010/main" val="3892588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6CDF87AD-F34A-7150-55C8-1759D57889C0}"/>
              </a:ext>
            </a:extLst>
          </p:cNvPr>
          <p:cNvSpPr>
            <a:spLocks noGrp="1"/>
          </p:cNvSpPr>
          <p:nvPr>
            <p:ph type="dt" sz="half" idx="10"/>
          </p:nvPr>
        </p:nvSpPr>
        <p:spPr/>
        <p:txBody>
          <a:bodyPr/>
          <a:lstStyle>
            <a:lvl1pPr>
              <a:defRPr/>
            </a:lvl1pPr>
          </a:lstStyle>
          <a:p>
            <a:pPr>
              <a:defRPr/>
            </a:pPr>
            <a:fld id="{D77283BC-4663-4272-8E0A-3193D843EFF4}" type="datetimeFigureOut">
              <a:rPr lang="es-CO"/>
              <a:pPr>
                <a:defRPr/>
              </a:pPr>
              <a:t>30/12/2025</a:t>
            </a:fld>
            <a:endParaRPr lang="es-CO"/>
          </a:p>
        </p:txBody>
      </p:sp>
      <p:sp>
        <p:nvSpPr>
          <p:cNvPr id="5" name="Marcador de pie de página 4">
            <a:extLst>
              <a:ext uri="{FF2B5EF4-FFF2-40B4-BE49-F238E27FC236}">
                <a16:creationId xmlns:a16="http://schemas.microsoft.com/office/drawing/2014/main" id="{C70B66E3-3A0D-AC0A-4934-A1655BB084A7}"/>
              </a:ext>
            </a:extLst>
          </p:cNvPr>
          <p:cNvSpPr>
            <a:spLocks noGrp="1"/>
          </p:cNvSpPr>
          <p:nvPr>
            <p:ph type="ftr" sz="quarter" idx="11"/>
          </p:nvPr>
        </p:nvSpPr>
        <p:spPr/>
        <p:txBody>
          <a:bodyPr/>
          <a:lstStyle>
            <a:lvl1pPr>
              <a:defRPr/>
            </a:lvl1pPr>
          </a:lstStyle>
          <a:p>
            <a:pPr>
              <a:defRPr/>
            </a:pPr>
            <a:endParaRPr lang="es-CO"/>
          </a:p>
        </p:txBody>
      </p:sp>
      <p:sp>
        <p:nvSpPr>
          <p:cNvPr id="6" name="Marcador de número de diapositiva 5">
            <a:extLst>
              <a:ext uri="{FF2B5EF4-FFF2-40B4-BE49-F238E27FC236}">
                <a16:creationId xmlns:a16="http://schemas.microsoft.com/office/drawing/2014/main" id="{D5BAA95B-C49D-1414-D555-B312EE9686B5}"/>
              </a:ext>
            </a:extLst>
          </p:cNvPr>
          <p:cNvSpPr>
            <a:spLocks noGrp="1"/>
          </p:cNvSpPr>
          <p:nvPr>
            <p:ph type="sldNum" sz="quarter" idx="12"/>
          </p:nvPr>
        </p:nvSpPr>
        <p:spPr/>
        <p:txBody>
          <a:bodyPr/>
          <a:lstStyle>
            <a:lvl1pPr>
              <a:defRPr/>
            </a:lvl1pPr>
          </a:lstStyle>
          <a:p>
            <a:pPr>
              <a:defRPr/>
            </a:pPr>
            <a:fld id="{BC1EF37D-DA20-4AAF-9B03-78EC039F1B6E}" type="slidenum">
              <a:rPr lang="es-CO"/>
              <a:pPr>
                <a:defRPr/>
              </a:pPr>
              <a:t>‹Nº›</a:t>
            </a:fld>
            <a:endParaRPr lang="es-CO"/>
          </a:p>
        </p:txBody>
      </p:sp>
    </p:spTree>
    <p:extLst>
      <p:ext uri="{BB962C8B-B14F-4D97-AF65-F5344CB8AC3E}">
        <p14:creationId xmlns:p14="http://schemas.microsoft.com/office/powerpoint/2010/main" val="32378442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0CC1FC2-D405-B52F-3371-79412562DF1B}"/>
              </a:ext>
            </a:extLst>
          </p:cNvPr>
          <p:cNvSpPr>
            <a:spLocks noGrp="1"/>
          </p:cNvSpPr>
          <p:nvPr>
            <p:ph type="dt" sz="half" idx="10"/>
          </p:nvPr>
        </p:nvSpPr>
        <p:spPr/>
        <p:txBody>
          <a:bodyPr/>
          <a:lstStyle>
            <a:lvl1pPr>
              <a:defRPr/>
            </a:lvl1pPr>
          </a:lstStyle>
          <a:p>
            <a:pPr>
              <a:defRPr/>
            </a:pPr>
            <a:fld id="{2064BBEA-2CD6-4835-9620-2E9A6178108D}" type="datetimeFigureOut">
              <a:rPr lang="es-CO"/>
              <a:pPr>
                <a:defRPr/>
              </a:pPr>
              <a:t>30/12/2025</a:t>
            </a:fld>
            <a:endParaRPr lang="es-CO"/>
          </a:p>
        </p:txBody>
      </p:sp>
      <p:sp>
        <p:nvSpPr>
          <p:cNvPr id="5" name="Marcador de pie de página 4">
            <a:extLst>
              <a:ext uri="{FF2B5EF4-FFF2-40B4-BE49-F238E27FC236}">
                <a16:creationId xmlns:a16="http://schemas.microsoft.com/office/drawing/2014/main" id="{F2EE52C3-4068-185F-065B-ABE71376CDD0}"/>
              </a:ext>
            </a:extLst>
          </p:cNvPr>
          <p:cNvSpPr>
            <a:spLocks noGrp="1"/>
          </p:cNvSpPr>
          <p:nvPr>
            <p:ph type="ftr" sz="quarter" idx="11"/>
          </p:nvPr>
        </p:nvSpPr>
        <p:spPr/>
        <p:txBody>
          <a:bodyPr/>
          <a:lstStyle>
            <a:lvl1pPr>
              <a:defRPr/>
            </a:lvl1pPr>
          </a:lstStyle>
          <a:p>
            <a:pPr>
              <a:defRPr/>
            </a:pPr>
            <a:endParaRPr lang="es-CO"/>
          </a:p>
        </p:txBody>
      </p:sp>
      <p:sp>
        <p:nvSpPr>
          <p:cNvPr id="6" name="Marcador de número de diapositiva 5">
            <a:extLst>
              <a:ext uri="{FF2B5EF4-FFF2-40B4-BE49-F238E27FC236}">
                <a16:creationId xmlns:a16="http://schemas.microsoft.com/office/drawing/2014/main" id="{493C3751-4BAB-BCB9-2003-7CDC31B1FD6B}"/>
              </a:ext>
            </a:extLst>
          </p:cNvPr>
          <p:cNvSpPr>
            <a:spLocks noGrp="1"/>
          </p:cNvSpPr>
          <p:nvPr>
            <p:ph type="sldNum" sz="quarter" idx="12"/>
          </p:nvPr>
        </p:nvSpPr>
        <p:spPr/>
        <p:txBody>
          <a:bodyPr/>
          <a:lstStyle>
            <a:lvl1pPr>
              <a:defRPr/>
            </a:lvl1pPr>
          </a:lstStyle>
          <a:p>
            <a:pPr>
              <a:defRPr/>
            </a:pPr>
            <a:fld id="{2A91AE4E-7DF7-407F-9960-8894DB117224}" type="slidenum">
              <a:rPr lang="es-CO"/>
              <a:pPr>
                <a:defRPr/>
              </a:pPr>
              <a:t>‹Nº›</a:t>
            </a:fld>
            <a:endParaRPr lang="es-CO"/>
          </a:p>
        </p:txBody>
      </p:sp>
    </p:spTree>
    <p:extLst>
      <p:ext uri="{BB962C8B-B14F-4D97-AF65-F5344CB8AC3E}">
        <p14:creationId xmlns:p14="http://schemas.microsoft.com/office/powerpoint/2010/main" val="11407349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F0A47D5-8B9D-99BA-FEC6-225B6E889174}"/>
              </a:ext>
            </a:extLst>
          </p:cNvPr>
          <p:cNvSpPr>
            <a:spLocks noGrp="1"/>
          </p:cNvSpPr>
          <p:nvPr>
            <p:ph type="dt" sz="half" idx="10"/>
          </p:nvPr>
        </p:nvSpPr>
        <p:spPr/>
        <p:txBody>
          <a:bodyPr/>
          <a:lstStyle>
            <a:lvl1pPr>
              <a:defRPr/>
            </a:lvl1pPr>
          </a:lstStyle>
          <a:p>
            <a:pPr>
              <a:defRPr/>
            </a:pPr>
            <a:fld id="{B5D8719D-C247-442F-AD88-3D482C62FD98}" type="datetimeFigureOut">
              <a:rPr lang="es-CO"/>
              <a:pPr>
                <a:defRPr/>
              </a:pPr>
              <a:t>30/12/2025</a:t>
            </a:fld>
            <a:endParaRPr lang="es-CO"/>
          </a:p>
        </p:txBody>
      </p:sp>
      <p:sp>
        <p:nvSpPr>
          <p:cNvPr id="5" name="Marcador de pie de página 4">
            <a:extLst>
              <a:ext uri="{FF2B5EF4-FFF2-40B4-BE49-F238E27FC236}">
                <a16:creationId xmlns:a16="http://schemas.microsoft.com/office/drawing/2014/main" id="{4514D1E5-8749-FD9F-9210-473D7FDA96F5}"/>
              </a:ext>
            </a:extLst>
          </p:cNvPr>
          <p:cNvSpPr>
            <a:spLocks noGrp="1"/>
          </p:cNvSpPr>
          <p:nvPr>
            <p:ph type="ftr" sz="quarter" idx="11"/>
          </p:nvPr>
        </p:nvSpPr>
        <p:spPr/>
        <p:txBody>
          <a:bodyPr/>
          <a:lstStyle>
            <a:lvl1pPr>
              <a:defRPr/>
            </a:lvl1pPr>
          </a:lstStyle>
          <a:p>
            <a:pPr>
              <a:defRPr/>
            </a:pPr>
            <a:endParaRPr lang="es-CO"/>
          </a:p>
        </p:txBody>
      </p:sp>
      <p:sp>
        <p:nvSpPr>
          <p:cNvPr id="6" name="Marcador de número de diapositiva 5">
            <a:extLst>
              <a:ext uri="{FF2B5EF4-FFF2-40B4-BE49-F238E27FC236}">
                <a16:creationId xmlns:a16="http://schemas.microsoft.com/office/drawing/2014/main" id="{57EACFC4-0DCA-1E60-1453-590C49020028}"/>
              </a:ext>
            </a:extLst>
          </p:cNvPr>
          <p:cNvSpPr>
            <a:spLocks noGrp="1"/>
          </p:cNvSpPr>
          <p:nvPr>
            <p:ph type="sldNum" sz="quarter" idx="12"/>
          </p:nvPr>
        </p:nvSpPr>
        <p:spPr/>
        <p:txBody>
          <a:bodyPr/>
          <a:lstStyle>
            <a:lvl1pPr>
              <a:defRPr/>
            </a:lvl1pPr>
          </a:lstStyle>
          <a:p>
            <a:pPr>
              <a:defRPr/>
            </a:pPr>
            <a:fld id="{26F169CF-63F9-4AD9-B650-7B8CB36D79F9}" type="slidenum">
              <a:rPr lang="es-CO"/>
              <a:pPr>
                <a:defRPr/>
              </a:pPr>
              <a:t>‹Nº›</a:t>
            </a:fld>
            <a:endParaRPr lang="es-CO"/>
          </a:p>
        </p:txBody>
      </p:sp>
    </p:spTree>
    <p:extLst>
      <p:ext uri="{BB962C8B-B14F-4D97-AF65-F5344CB8AC3E}">
        <p14:creationId xmlns:p14="http://schemas.microsoft.com/office/powerpoint/2010/main" val="14800704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3">
            <a:extLst>
              <a:ext uri="{FF2B5EF4-FFF2-40B4-BE49-F238E27FC236}">
                <a16:creationId xmlns:a16="http://schemas.microsoft.com/office/drawing/2014/main" id="{5B6C8307-0275-24F0-364E-3C8194256DC9}"/>
              </a:ext>
            </a:extLst>
          </p:cNvPr>
          <p:cNvSpPr>
            <a:spLocks noGrp="1"/>
          </p:cNvSpPr>
          <p:nvPr>
            <p:ph type="dt" sz="half" idx="10"/>
          </p:nvPr>
        </p:nvSpPr>
        <p:spPr/>
        <p:txBody>
          <a:bodyPr/>
          <a:lstStyle>
            <a:lvl1pPr>
              <a:defRPr/>
            </a:lvl1pPr>
          </a:lstStyle>
          <a:p>
            <a:pPr>
              <a:defRPr/>
            </a:pPr>
            <a:fld id="{B86F3F65-966B-4437-8236-751BD2B7D380}" type="datetimeFigureOut">
              <a:rPr lang="es-CO"/>
              <a:pPr>
                <a:defRPr/>
              </a:pPr>
              <a:t>30/12/2025</a:t>
            </a:fld>
            <a:endParaRPr lang="es-CO"/>
          </a:p>
        </p:txBody>
      </p:sp>
      <p:sp>
        <p:nvSpPr>
          <p:cNvPr id="6" name="Marcador de pie de página 4">
            <a:extLst>
              <a:ext uri="{FF2B5EF4-FFF2-40B4-BE49-F238E27FC236}">
                <a16:creationId xmlns:a16="http://schemas.microsoft.com/office/drawing/2014/main" id="{F102953D-0961-D06D-60B9-A73FC62F7BDD}"/>
              </a:ext>
            </a:extLst>
          </p:cNvPr>
          <p:cNvSpPr>
            <a:spLocks noGrp="1"/>
          </p:cNvSpPr>
          <p:nvPr>
            <p:ph type="ftr" sz="quarter" idx="11"/>
          </p:nvPr>
        </p:nvSpPr>
        <p:spPr/>
        <p:txBody>
          <a:bodyPr/>
          <a:lstStyle>
            <a:lvl1pPr>
              <a:defRPr/>
            </a:lvl1pPr>
          </a:lstStyle>
          <a:p>
            <a:pPr>
              <a:defRPr/>
            </a:pPr>
            <a:endParaRPr lang="es-CO"/>
          </a:p>
        </p:txBody>
      </p:sp>
      <p:sp>
        <p:nvSpPr>
          <p:cNvPr id="7" name="Marcador de número de diapositiva 5">
            <a:extLst>
              <a:ext uri="{FF2B5EF4-FFF2-40B4-BE49-F238E27FC236}">
                <a16:creationId xmlns:a16="http://schemas.microsoft.com/office/drawing/2014/main" id="{40989319-A283-CFC8-E323-20D6994C312C}"/>
              </a:ext>
            </a:extLst>
          </p:cNvPr>
          <p:cNvSpPr>
            <a:spLocks noGrp="1"/>
          </p:cNvSpPr>
          <p:nvPr>
            <p:ph type="sldNum" sz="quarter" idx="12"/>
          </p:nvPr>
        </p:nvSpPr>
        <p:spPr/>
        <p:txBody>
          <a:bodyPr/>
          <a:lstStyle>
            <a:lvl1pPr>
              <a:defRPr/>
            </a:lvl1pPr>
          </a:lstStyle>
          <a:p>
            <a:pPr>
              <a:defRPr/>
            </a:pPr>
            <a:fld id="{406F6F2E-0970-4C92-8DFB-0523033F3AE6}" type="slidenum">
              <a:rPr lang="es-CO"/>
              <a:pPr>
                <a:defRPr/>
              </a:pPr>
              <a:t>‹Nº›</a:t>
            </a:fld>
            <a:endParaRPr lang="es-CO"/>
          </a:p>
        </p:txBody>
      </p:sp>
    </p:spTree>
    <p:extLst>
      <p:ext uri="{BB962C8B-B14F-4D97-AF65-F5344CB8AC3E}">
        <p14:creationId xmlns:p14="http://schemas.microsoft.com/office/powerpoint/2010/main" val="2143054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3">
            <a:extLst>
              <a:ext uri="{FF2B5EF4-FFF2-40B4-BE49-F238E27FC236}">
                <a16:creationId xmlns:a16="http://schemas.microsoft.com/office/drawing/2014/main" id="{065CD5BE-D868-F9FF-F4A2-755F76C88BE6}"/>
              </a:ext>
            </a:extLst>
          </p:cNvPr>
          <p:cNvSpPr>
            <a:spLocks noGrp="1"/>
          </p:cNvSpPr>
          <p:nvPr>
            <p:ph type="dt" sz="half" idx="10"/>
          </p:nvPr>
        </p:nvSpPr>
        <p:spPr/>
        <p:txBody>
          <a:bodyPr/>
          <a:lstStyle>
            <a:lvl1pPr>
              <a:defRPr/>
            </a:lvl1pPr>
          </a:lstStyle>
          <a:p>
            <a:pPr>
              <a:defRPr/>
            </a:pPr>
            <a:fld id="{E5140566-9CE9-4802-A439-64EB13891DB3}" type="datetimeFigureOut">
              <a:rPr lang="es-CO"/>
              <a:pPr>
                <a:defRPr/>
              </a:pPr>
              <a:t>30/12/2025</a:t>
            </a:fld>
            <a:endParaRPr lang="es-CO"/>
          </a:p>
        </p:txBody>
      </p:sp>
      <p:sp>
        <p:nvSpPr>
          <p:cNvPr id="8" name="Marcador de pie de página 4">
            <a:extLst>
              <a:ext uri="{FF2B5EF4-FFF2-40B4-BE49-F238E27FC236}">
                <a16:creationId xmlns:a16="http://schemas.microsoft.com/office/drawing/2014/main" id="{EE504B45-C7DA-17E4-3226-9D171F0AE5B1}"/>
              </a:ext>
            </a:extLst>
          </p:cNvPr>
          <p:cNvSpPr>
            <a:spLocks noGrp="1"/>
          </p:cNvSpPr>
          <p:nvPr>
            <p:ph type="ftr" sz="quarter" idx="11"/>
          </p:nvPr>
        </p:nvSpPr>
        <p:spPr/>
        <p:txBody>
          <a:bodyPr/>
          <a:lstStyle>
            <a:lvl1pPr>
              <a:defRPr/>
            </a:lvl1pPr>
          </a:lstStyle>
          <a:p>
            <a:pPr>
              <a:defRPr/>
            </a:pPr>
            <a:endParaRPr lang="es-CO"/>
          </a:p>
        </p:txBody>
      </p:sp>
      <p:sp>
        <p:nvSpPr>
          <p:cNvPr id="9" name="Marcador de número de diapositiva 5">
            <a:extLst>
              <a:ext uri="{FF2B5EF4-FFF2-40B4-BE49-F238E27FC236}">
                <a16:creationId xmlns:a16="http://schemas.microsoft.com/office/drawing/2014/main" id="{CC8CA738-96D4-BDB2-1B1C-79EF412975C3}"/>
              </a:ext>
            </a:extLst>
          </p:cNvPr>
          <p:cNvSpPr>
            <a:spLocks noGrp="1"/>
          </p:cNvSpPr>
          <p:nvPr>
            <p:ph type="sldNum" sz="quarter" idx="12"/>
          </p:nvPr>
        </p:nvSpPr>
        <p:spPr/>
        <p:txBody>
          <a:bodyPr/>
          <a:lstStyle>
            <a:lvl1pPr>
              <a:defRPr/>
            </a:lvl1pPr>
          </a:lstStyle>
          <a:p>
            <a:pPr>
              <a:defRPr/>
            </a:pPr>
            <a:fld id="{8899F76A-5BBC-4631-84D6-BD88CA0CF88D}" type="slidenum">
              <a:rPr lang="es-CO"/>
              <a:pPr>
                <a:defRPr/>
              </a:pPr>
              <a:t>‹Nº›</a:t>
            </a:fld>
            <a:endParaRPr lang="es-CO"/>
          </a:p>
        </p:txBody>
      </p:sp>
    </p:spTree>
    <p:extLst>
      <p:ext uri="{BB962C8B-B14F-4D97-AF65-F5344CB8AC3E}">
        <p14:creationId xmlns:p14="http://schemas.microsoft.com/office/powerpoint/2010/main" val="40675152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fecha 3">
            <a:extLst>
              <a:ext uri="{FF2B5EF4-FFF2-40B4-BE49-F238E27FC236}">
                <a16:creationId xmlns:a16="http://schemas.microsoft.com/office/drawing/2014/main" id="{826E9DC3-883A-6E26-55B8-63BF5106EF23}"/>
              </a:ext>
            </a:extLst>
          </p:cNvPr>
          <p:cNvSpPr>
            <a:spLocks noGrp="1"/>
          </p:cNvSpPr>
          <p:nvPr>
            <p:ph type="dt" sz="half" idx="10"/>
          </p:nvPr>
        </p:nvSpPr>
        <p:spPr/>
        <p:txBody>
          <a:bodyPr/>
          <a:lstStyle>
            <a:lvl1pPr>
              <a:defRPr/>
            </a:lvl1pPr>
          </a:lstStyle>
          <a:p>
            <a:pPr>
              <a:defRPr/>
            </a:pPr>
            <a:fld id="{A48A0BC0-FF96-47A8-8F60-3A0130556924}" type="datetimeFigureOut">
              <a:rPr lang="es-CO"/>
              <a:pPr>
                <a:defRPr/>
              </a:pPr>
              <a:t>30/12/2025</a:t>
            </a:fld>
            <a:endParaRPr lang="es-CO"/>
          </a:p>
        </p:txBody>
      </p:sp>
      <p:sp>
        <p:nvSpPr>
          <p:cNvPr id="4" name="Marcador de pie de página 4">
            <a:extLst>
              <a:ext uri="{FF2B5EF4-FFF2-40B4-BE49-F238E27FC236}">
                <a16:creationId xmlns:a16="http://schemas.microsoft.com/office/drawing/2014/main" id="{AF012373-FEA5-4F1F-F977-8DB9A1F99FF6}"/>
              </a:ext>
            </a:extLst>
          </p:cNvPr>
          <p:cNvSpPr>
            <a:spLocks noGrp="1"/>
          </p:cNvSpPr>
          <p:nvPr>
            <p:ph type="ftr" sz="quarter" idx="11"/>
          </p:nvPr>
        </p:nvSpPr>
        <p:spPr/>
        <p:txBody>
          <a:bodyPr/>
          <a:lstStyle>
            <a:lvl1pPr>
              <a:defRPr/>
            </a:lvl1pPr>
          </a:lstStyle>
          <a:p>
            <a:pPr>
              <a:defRPr/>
            </a:pPr>
            <a:endParaRPr lang="es-CO"/>
          </a:p>
        </p:txBody>
      </p:sp>
      <p:sp>
        <p:nvSpPr>
          <p:cNvPr id="5" name="Marcador de número de diapositiva 5">
            <a:extLst>
              <a:ext uri="{FF2B5EF4-FFF2-40B4-BE49-F238E27FC236}">
                <a16:creationId xmlns:a16="http://schemas.microsoft.com/office/drawing/2014/main" id="{1646851F-7B3E-5A96-8066-B813A913E532}"/>
              </a:ext>
            </a:extLst>
          </p:cNvPr>
          <p:cNvSpPr>
            <a:spLocks noGrp="1"/>
          </p:cNvSpPr>
          <p:nvPr>
            <p:ph type="sldNum" sz="quarter" idx="12"/>
          </p:nvPr>
        </p:nvSpPr>
        <p:spPr/>
        <p:txBody>
          <a:bodyPr/>
          <a:lstStyle>
            <a:lvl1pPr>
              <a:defRPr/>
            </a:lvl1pPr>
          </a:lstStyle>
          <a:p>
            <a:pPr>
              <a:defRPr/>
            </a:pPr>
            <a:fld id="{5051B826-0650-41C2-A59E-433D45A51BA0}" type="slidenum">
              <a:rPr lang="es-CO"/>
              <a:pPr>
                <a:defRPr/>
              </a:pPr>
              <a:t>‹Nº›</a:t>
            </a:fld>
            <a:endParaRPr lang="es-CO"/>
          </a:p>
        </p:txBody>
      </p:sp>
    </p:spTree>
    <p:extLst>
      <p:ext uri="{BB962C8B-B14F-4D97-AF65-F5344CB8AC3E}">
        <p14:creationId xmlns:p14="http://schemas.microsoft.com/office/powerpoint/2010/main" val="38469965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a:extLst>
              <a:ext uri="{FF2B5EF4-FFF2-40B4-BE49-F238E27FC236}">
                <a16:creationId xmlns:a16="http://schemas.microsoft.com/office/drawing/2014/main" id="{A5180E79-19E2-B044-B41D-2849191F0652}"/>
              </a:ext>
            </a:extLst>
          </p:cNvPr>
          <p:cNvSpPr>
            <a:spLocks noGrp="1"/>
          </p:cNvSpPr>
          <p:nvPr>
            <p:ph type="dt" sz="half" idx="10"/>
          </p:nvPr>
        </p:nvSpPr>
        <p:spPr/>
        <p:txBody>
          <a:bodyPr/>
          <a:lstStyle>
            <a:lvl1pPr>
              <a:defRPr/>
            </a:lvl1pPr>
          </a:lstStyle>
          <a:p>
            <a:pPr>
              <a:defRPr/>
            </a:pPr>
            <a:fld id="{1B9398F4-2066-4449-91A1-AEADFBD0A22B}" type="datetimeFigureOut">
              <a:rPr lang="es-CO"/>
              <a:pPr>
                <a:defRPr/>
              </a:pPr>
              <a:t>30/12/2025</a:t>
            </a:fld>
            <a:endParaRPr lang="es-CO"/>
          </a:p>
        </p:txBody>
      </p:sp>
      <p:sp>
        <p:nvSpPr>
          <p:cNvPr id="3" name="Marcador de pie de página 4">
            <a:extLst>
              <a:ext uri="{FF2B5EF4-FFF2-40B4-BE49-F238E27FC236}">
                <a16:creationId xmlns:a16="http://schemas.microsoft.com/office/drawing/2014/main" id="{4BF1AD91-461E-1D7A-8209-7A98D66428A9}"/>
              </a:ext>
            </a:extLst>
          </p:cNvPr>
          <p:cNvSpPr>
            <a:spLocks noGrp="1"/>
          </p:cNvSpPr>
          <p:nvPr>
            <p:ph type="ftr" sz="quarter" idx="11"/>
          </p:nvPr>
        </p:nvSpPr>
        <p:spPr/>
        <p:txBody>
          <a:bodyPr/>
          <a:lstStyle>
            <a:lvl1pPr>
              <a:defRPr/>
            </a:lvl1pPr>
          </a:lstStyle>
          <a:p>
            <a:pPr>
              <a:defRPr/>
            </a:pPr>
            <a:endParaRPr lang="es-CO"/>
          </a:p>
        </p:txBody>
      </p:sp>
      <p:sp>
        <p:nvSpPr>
          <p:cNvPr id="4" name="Marcador de número de diapositiva 5">
            <a:extLst>
              <a:ext uri="{FF2B5EF4-FFF2-40B4-BE49-F238E27FC236}">
                <a16:creationId xmlns:a16="http://schemas.microsoft.com/office/drawing/2014/main" id="{9910BCD7-CC07-7330-2669-884F992CA5F3}"/>
              </a:ext>
            </a:extLst>
          </p:cNvPr>
          <p:cNvSpPr>
            <a:spLocks noGrp="1"/>
          </p:cNvSpPr>
          <p:nvPr>
            <p:ph type="sldNum" sz="quarter" idx="12"/>
          </p:nvPr>
        </p:nvSpPr>
        <p:spPr/>
        <p:txBody>
          <a:bodyPr/>
          <a:lstStyle>
            <a:lvl1pPr>
              <a:defRPr/>
            </a:lvl1pPr>
          </a:lstStyle>
          <a:p>
            <a:pPr>
              <a:defRPr/>
            </a:pPr>
            <a:fld id="{3FC84AED-20D1-405E-91BF-859455B409AD}" type="slidenum">
              <a:rPr lang="es-CO"/>
              <a:pPr>
                <a:defRPr/>
              </a:pPr>
              <a:t>‹Nº›</a:t>
            </a:fld>
            <a:endParaRPr lang="es-CO"/>
          </a:p>
        </p:txBody>
      </p:sp>
    </p:spTree>
    <p:extLst>
      <p:ext uri="{BB962C8B-B14F-4D97-AF65-F5344CB8AC3E}">
        <p14:creationId xmlns:p14="http://schemas.microsoft.com/office/powerpoint/2010/main" val="37666976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3">
            <a:extLst>
              <a:ext uri="{FF2B5EF4-FFF2-40B4-BE49-F238E27FC236}">
                <a16:creationId xmlns:a16="http://schemas.microsoft.com/office/drawing/2014/main" id="{40A8CA8C-3452-AD34-2AB7-3BCA7E681652}"/>
              </a:ext>
            </a:extLst>
          </p:cNvPr>
          <p:cNvSpPr>
            <a:spLocks noGrp="1"/>
          </p:cNvSpPr>
          <p:nvPr>
            <p:ph type="dt" sz="half" idx="10"/>
          </p:nvPr>
        </p:nvSpPr>
        <p:spPr/>
        <p:txBody>
          <a:bodyPr/>
          <a:lstStyle>
            <a:lvl1pPr>
              <a:defRPr/>
            </a:lvl1pPr>
          </a:lstStyle>
          <a:p>
            <a:pPr>
              <a:defRPr/>
            </a:pPr>
            <a:fld id="{93FFC907-4B5A-4FF6-BC15-0C05F90661B4}" type="datetimeFigureOut">
              <a:rPr lang="es-CO"/>
              <a:pPr>
                <a:defRPr/>
              </a:pPr>
              <a:t>30/12/2025</a:t>
            </a:fld>
            <a:endParaRPr lang="es-CO"/>
          </a:p>
        </p:txBody>
      </p:sp>
      <p:sp>
        <p:nvSpPr>
          <p:cNvPr id="6" name="Marcador de pie de página 4">
            <a:extLst>
              <a:ext uri="{FF2B5EF4-FFF2-40B4-BE49-F238E27FC236}">
                <a16:creationId xmlns:a16="http://schemas.microsoft.com/office/drawing/2014/main" id="{0D9A8A6E-3CF0-B256-0328-A556D1AC7F3E}"/>
              </a:ext>
            </a:extLst>
          </p:cNvPr>
          <p:cNvSpPr>
            <a:spLocks noGrp="1"/>
          </p:cNvSpPr>
          <p:nvPr>
            <p:ph type="ftr" sz="quarter" idx="11"/>
          </p:nvPr>
        </p:nvSpPr>
        <p:spPr/>
        <p:txBody>
          <a:bodyPr/>
          <a:lstStyle>
            <a:lvl1pPr>
              <a:defRPr/>
            </a:lvl1pPr>
          </a:lstStyle>
          <a:p>
            <a:pPr>
              <a:defRPr/>
            </a:pPr>
            <a:endParaRPr lang="es-CO"/>
          </a:p>
        </p:txBody>
      </p:sp>
      <p:sp>
        <p:nvSpPr>
          <p:cNvPr id="7" name="Marcador de número de diapositiva 5">
            <a:extLst>
              <a:ext uri="{FF2B5EF4-FFF2-40B4-BE49-F238E27FC236}">
                <a16:creationId xmlns:a16="http://schemas.microsoft.com/office/drawing/2014/main" id="{141681DD-64DC-9875-88E3-789DBB679C91}"/>
              </a:ext>
            </a:extLst>
          </p:cNvPr>
          <p:cNvSpPr>
            <a:spLocks noGrp="1"/>
          </p:cNvSpPr>
          <p:nvPr>
            <p:ph type="sldNum" sz="quarter" idx="12"/>
          </p:nvPr>
        </p:nvSpPr>
        <p:spPr/>
        <p:txBody>
          <a:bodyPr/>
          <a:lstStyle>
            <a:lvl1pPr>
              <a:defRPr/>
            </a:lvl1pPr>
          </a:lstStyle>
          <a:p>
            <a:pPr>
              <a:defRPr/>
            </a:pPr>
            <a:fld id="{3D0C401E-66E3-44BF-AD36-6953D03F0F29}" type="slidenum">
              <a:rPr lang="es-CO"/>
              <a:pPr>
                <a:defRPr/>
              </a:pPr>
              <a:t>‹Nº›</a:t>
            </a:fld>
            <a:endParaRPr lang="es-CO"/>
          </a:p>
        </p:txBody>
      </p:sp>
    </p:spTree>
    <p:extLst>
      <p:ext uri="{BB962C8B-B14F-4D97-AF65-F5344CB8AC3E}">
        <p14:creationId xmlns:p14="http://schemas.microsoft.com/office/powerpoint/2010/main" val="3672086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CC86655-D619-E5BE-9BDB-89E6C0149D6E}"/>
              </a:ext>
            </a:extLst>
          </p:cNvPr>
          <p:cNvSpPr>
            <a:spLocks noGrp="1"/>
          </p:cNvSpPr>
          <p:nvPr>
            <p:ph type="dt" sz="half" idx="10"/>
          </p:nvPr>
        </p:nvSpPr>
        <p:spPr/>
        <p:txBody>
          <a:bodyPr/>
          <a:lstStyle>
            <a:lvl1pPr>
              <a:defRPr/>
            </a:lvl1pPr>
          </a:lstStyle>
          <a:p>
            <a:pPr>
              <a:defRPr/>
            </a:pPr>
            <a:fld id="{2C8244C9-5F83-4AD4-AFB0-CB6FF93BCD33}" type="datetimeFigureOut">
              <a:rPr lang="es-CO"/>
              <a:pPr>
                <a:defRPr/>
              </a:pPr>
              <a:t>30/12/2025</a:t>
            </a:fld>
            <a:endParaRPr lang="es-CO"/>
          </a:p>
        </p:txBody>
      </p:sp>
      <p:sp>
        <p:nvSpPr>
          <p:cNvPr id="5" name="Marcador de pie de página 4">
            <a:extLst>
              <a:ext uri="{FF2B5EF4-FFF2-40B4-BE49-F238E27FC236}">
                <a16:creationId xmlns:a16="http://schemas.microsoft.com/office/drawing/2014/main" id="{FEABC08B-B711-407E-0F8C-568ABAF14C7C}"/>
              </a:ext>
            </a:extLst>
          </p:cNvPr>
          <p:cNvSpPr>
            <a:spLocks noGrp="1"/>
          </p:cNvSpPr>
          <p:nvPr>
            <p:ph type="ftr" sz="quarter" idx="11"/>
          </p:nvPr>
        </p:nvSpPr>
        <p:spPr/>
        <p:txBody>
          <a:bodyPr/>
          <a:lstStyle>
            <a:lvl1pPr>
              <a:defRPr/>
            </a:lvl1pPr>
          </a:lstStyle>
          <a:p>
            <a:pPr>
              <a:defRPr/>
            </a:pPr>
            <a:endParaRPr lang="es-CO"/>
          </a:p>
        </p:txBody>
      </p:sp>
      <p:sp>
        <p:nvSpPr>
          <p:cNvPr id="6" name="Marcador de número de diapositiva 5">
            <a:extLst>
              <a:ext uri="{FF2B5EF4-FFF2-40B4-BE49-F238E27FC236}">
                <a16:creationId xmlns:a16="http://schemas.microsoft.com/office/drawing/2014/main" id="{F9B811E3-AC80-F5EE-17E5-273AB09D7434}"/>
              </a:ext>
            </a:extLst>
          </p:cNvPr>
          <p:cNvSpPr>
            <a:spLocks noGrp="1"/>
          </p:cNvSpPr>
          <p:nvPr>
            <p:ph type="sldNum" sz="quarter" idx="12"/>
          </p:nvPr>
        </p:nvSpPr>
        <p:spPr/>
        <p:txBody>
          <a:bodyPr/>
          <a:lstStyle>
            <a:lvl1pPr>
              <a:defRPr/>
            </a:lvl1pPr>
          </a:lstStyle>
          <a:p>
            <a:pPr>
              <a:defRPr/>
            </a:pPr>
            <a:fld id="{93875DBD-F12B-47B6-9E73-E54A8F00323B}" type="slidenum">
              <a:rPr lang="es-CO"/>
              <a:pPr>
                <a:defRPr/>
              </a:pPr>
              <a:t>‹Nº›</a:t>
            </a:fld>
            <a:endParaRPr lang="es-CO"/>
          </a:p>
        </p:txBody>
      </p:sp>
    </p:spTree>
    <p:extLst>
      <p:ext uri="{BB962C8B-B14F-4D97-AF65-F5344CB8AC3E}">
        <p14:creationId xmlns:p14="http://schemas.microsoft.com/office/powerpoint/2010/main" val="31859981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O" noProof="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3">
            <a:extLst>
              <a:ext uri="{FF2B5EF4-FFF2-40B4-BE49-F238E27FC236}">
                <a16:creationId xmlns:a16="http://schemas.microsoft.com/office/drawing/2014/main" id="{7046BCB3-5559-E158-B84E-97C870A44B49}"/>
              </a:ext>
            </a:extLst>
          </p:cNvPr>
          <p:cNvSpPr>
            <a:spLocks noGrp="1"/>
          </p:cNvSpPr>
          <p:nvPr>
            <p:ph type="dt" sz="half" idx="10"/>
          </p:nvPr>
        </p:nvSpPr>
        <p:spPr/>
        <p:txBody>
          <a:bodyPr/>
          <a:lstStyle>
            <a:lvl1pPr>
              <a:defRPr/>
            </a:lvl1pPr>
          </a:lstStyle>
          <a:p>
            <a:pPr>
              <a:defRPr/>
            </a:pPr>
            <a:fld id="{908C15EC-60E2-49EA-BDA0-1F98B4453EC9}" type="datetimeFigureOut">
              <a:rPr lang="es-CO"/>
              <a:pPr>
                <a:defRPr/>
              </a:pPr>
              <a:t>30/12/2025</a:t>
            </a:fld>
            <a:endParaRPr lang="es-CO"/>
          </a:p>
        </p:txBody>
      </p:sp>
      <p:sp>
        <p:nvSpPr>
          <p:cNvPr id="6" name="Marcador de pie de página 4">
            <a:extLst>
              <a:ext uri="{FF2B5EF4-FFF2-40B4-BE49-F238E27FC236}">
                <a16:creationId xmlns:a16="http://schemas.microsoft.com/office/drawing/2014/main" id="{634F50B5-24F8-0D6A-4FAB-A9244C0B91C8}"/>
              </a:ext>
            </a:extLst>
          </p:cNvPr>
          <p:cNvSpPr>
            <a:spLocks noGrp="1"/>
          </p:cNvSpPr>
          <p:nvPr>
            <p:ph type="ftr" sz="quarter" idx="11"/>
          </p:nvPr>
        </p:nvSpPr>
        <p:spPr/>
        <p:txBody>
          <a:bodyPr/>
          <a:lstStyle>
            <a:lvl1pPr>
              <a:defRPr/>
            </a:lvl1pPr>
          </a:lstStyle>
          <a:p>
            <a:pPr>
              <a:defRPr/>
            </a:pPr>
            <a:endParaRPr lang="es-CO"/>
          </a:p>
        </p:txBody>
      </p:sp>
      <p:sp>
        <p:nvSpPr>
          <p:cNvPr id="7" name="Marcador de número de diapositiva 5">
            <a:extLst>
              <a:ext uri="{FF2B5EF4-FFF2-40B4-BE49-F238E27FC236}">
                <a16:creationId xmlns:a16="http://schemas.microsoft.com/office/drawing/2014/main" id="{970A1438-71D9-9B9C-4BC0-8E3110C428B1}"/>
              </a:ext>
            </a:extLst>
          </p:cNvPr>
          <p:cNvSpPr>
            <a:spLocks noGrp="1"/>
          </p:cNvSpPr>
          <p:nvPr>
            <p:ph type="sldNum" sz="quarter" idx="12"/>
          </p:nvPr>
        </p:nvSpPr>
        <p:spPr/>
        <p:txBody>
          <a:bodyPr/>
          <a:lstStyle>
            <a:lvl1pPr>
              <a:defRPr/>
            </a:lvl1pPr>
          </a:lstStyle>
          <a:p>
            <a:pPr>
              <a:defRPr/>
            </a:pPr>
            <a:fld id="{D62629A9-4858-474C-AD35-C40DAC80F5D2}" type="slidenum">
              <a:rPr lang="es-CO"/>
              <a:pPr>
                <a:defRPr/>
              </a:pPr>
              <a:t>‹Nº›</a:t>
            </a:fld>
            <a:endParaRPr lang="es-CO"/>
          </a:p>
        </p:txBody>
      </p:sp>
    </p:spTree>
    <p:extLst>
      <p:ext uri="{BB962C8B-B14F-4D97-AF65-F5344CB8AC3E}">
        <p14:creationId xmlns:p14="http://schemas.microsoft.com/office/powerpoint/2010/main" val="24259593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20DC489-89EA-6849-7054-A40D43590212}"/>
              </a:ext>
            </a:extLst>
          </p:cNvPr>
          <p:cNvSpPr>
            <a:spLocks noGrp="1"/>
          </p:cNvSpPr>
          <p:nvPr>
            <p:ph type="dt" sz="half" idx="10"/>
          </p:nvPr>
        </p:nvSpPr>
        <p:spPr/>
        <p:txBody>
          <a:bodyPr/>
          <a:lstStyle>
            <a:lvl1pPr>
              <a:defRPr/>
            </a:lvl1pPr>
          </a:lstStyle>
          <a:p>
            <a:pPr>
              <a:defRPr/>
            </a:pPr>
            <a:fld id="{D12DD459-157A-454B-932F-7B8D592A3A6E}" type="datetimeFigureOut">
              <a:rPr lang="es-CO"/>
              <a:pPr>
                <a:defRPr/>
              </a:pPr>
              <a:t>30/12/2025</a:t>
            </a:fld>
            <a:endParaRPr lang="es-CO"/>
          </a:p>
        </p:txBody>
      </p:sp>
      <p:sp>
        <p:nvSpPr>
          <p:cNvPr id="5" name="Marcador de pie de página 4">
            <a:extLst>
              <a:ext uri="{FF2B5EF4-FFF2-40B4-BE49-F238E27FC236}">
                <a16:creationId xmlns:a16="http://schemas.microsoft.com/office/drawing/2014/main" id="{7D1377A1-028E-B029-DC83-32C134A6F289}"/>
              </a:ext>
            </a:extLst>
          </p:cNvPr>
          <p:cNvSpPr>
            <a:spLocks noGrp="1"/>
          </p:cNvSpPr>
          <p:nvPr>
            <p:ph type="ftr" sz="quarter" idx="11"/>
          </p:nvPr>
        </p:nvSpPr>
        <p:spPr/>
        <p:txBody>
          <a:bodyPr/>
          <a:lstStyle>
            <a:lvl1pPr>
              <a:defRPr/>
            </a:lvl1pPr>
          </a:lstStyle>
          <a:p>
            <a:pPr>
              <a:defRPr/>
            </a:pPr>
            <a:endParaRPr lang="es-CO"/>
          </a:p>
        </p:txBody>
      </p:sp>
      <p:sp>
        <p:nvSpPr>
          <p:cNvPr id="6" name="Marcador de número de diapositiva 5">
            <a:extLst>
              <a:ext uri="{FF2B5EF4-FFF2-40B4-BE49-F238E27FC236}">
                <a16:creationId xmlns:a16="http://schemas.microsoft.com/office/drawing/2014/main" id="{C7D30FCE-B018-6055-DDBF-5C095F6DD5DF}"/>
              </a:ext>
            </a:extLst>
          </p:cNvPr>
          <p:cNvSpPr>
            <a:spLocks noGrp="1"/>
          </p:cNvSpPr>
          <p:nvPr>
            <p:ph type="sldNum" sz="quarter" idx="12"/>
          </p:nvPr>
        </p:nvSpPr>
        <p:spPr/>
        <p:txBody>
          <a:bodyPr/>
          <a:lstStyle>
            <a:lvl1pPr>
              <a:defRPr/>
            </a:lvl1pPr>
          </a:lstStyle>
          <a:p>
            <a:pPr>
              <a:defRPr/>
            </a:pPr>
            <a:fld id="{C7711553-0907-4F90-9F85-AFDD9BD11AB7}" type="slidenum">
              <a:rPr lang="es-CO"/>
              <a:pPr>
                <a:defRPr/>
              </a:pPr>
              <a:t>‹Nº›</a:t>
            </a:fld>
            <a:endParaRPr lang="es-CO"/>
          </a:p>
        </p:txBody>
      </p:sp>
    </p:spTree>
    <p:extLst>
      <p:ext uri="{BB962C8B-B14F-4D97-AF65-F5344CB8AC3E}">
        <p14:creationId xmlns:p14="http://schemas.microsoft.com/office/powerpoint/2010/main" val="34210872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21D1E99-1799-AF6F-196A-1C9ECBD3E977}"/>
              </a:ext>
            </a:extLst>
          </p:cNvPr>
          <p:cNvSpPr>
            <a:spLocks noGrp="1"/>
          </p:cNvSpPr>
          <p:nvPr>
            <p:ph type="dt" sz="half" idx="10"/>
          </p:nvPr>
        </p:nvSpPr>
        <p:spPr/>
        <p:txBody>
          <a:bodyPr/>
          <a:lstStyle>
            <a:lvl1pPr>
              <a:defRPr/>
            </a:lvl1pPr>
          </a:lstStyle>
          <a:p>
            <a:pPr>
              <a:defRPr/>
            </a:pPr>
            <a:fld id="{48B65270-8BC4-4720-8E5D-55742FD8797E}" type="datetimeFigureOut">
              <a:rPr lang="es-CO"/>
              <a:pPr>
                <a:defRPr/>
              </a:pPr>
              <a:t>30/12/2025</a:t>
            </a:fld>
            <a:endParaRPr lang="es-CO"/>
          </a:p>
        </p:txBody>
      </p:sp>
      <p:sp>
        <p:nvSpPr>
          <p:cNvPr id="5" name="Marcador de pie de página 4">
            <a:extLst>
              <a:ext uri="{FF2B5EF4-FFF2-40B4-BE49-F238E27FC236}">
                <a16:creationId xmlns:a16="http://schemas.microsoft.com/office/drawing/2014/main" id="{8C1CF2A6-74C9-E16B-BE56-4AC81FE4E127}"/>
              </a:ext>
            </a:extLst>
          </p:cNvPr>
          <p:cNvSpPr>
            <a:spLocks noGrp="1"/>
          </p:cNvSpPr>
          <p:nvPr>
            <p:ph type="ftr" sz="quarter" idx="11"/>
          </p:nvPr>
        </p:nvSpPr>
        <p:spPr/>
        <p:txBody>
          <a:bodyPr/>
          <a:lstStyle>
            <a:lvl1pPr>
              <a:defRPr/>
            </a:lvl1pPr>
          </a:lstStyle>
          <a:p>
            <a:pPr>
              <a:defRPr/>
            </a:pPr>
            <a:endParaRPr lang="es-CO"/>
          </a:p>
        </p:txBody>
      </p:sp>
      <p:sp>
        <p:nvSpPr>
          <p:cNvPr id="6" name="Marcador de número de diapositiva 5">
            <a:extLst>
              <a:ext uri="{FF2B5EF4-FFF2-40B4-BE49-F238E27FC236}">
                <a16:creationId xmlns:a16="http://schemas.microsoft.com/office/drawing/2014/main" id="{500AEC13-6D51-C324-B54B-B35C4BA9417F}"/>
              </a:ext>
            </a:extLst>
          </p:cNvPr>
          <p:cNvSpPr>
            <a:spLocks noGrp="1"/>
          </p:cNvSpPr>
          <p:nvPr>
            <p:ph type="sldNum" sz="quarter" idx="12"/>
          </p:nvPr>
        </p:nvSpPr>
        <p:spPr/>
        <p:txBody>
          <a:bodyPr/>
          <a:lstStyle>
            <a:lvl1pPr>
              <a:defRPr/>
            </a:lvl1pPr>
          </a:lstStyle>
          <a:p>
            <a:pPr>
              <a:defRPr/>
            </a:pPr>
            <a:fld id="{94F47C06-5CC9-41B9-9CCB-9385789D8BDF}" type="slidenum">
              <a:rPr lang="es-CO"/>
              <a:pPr>
                <a:defRPr/>
              </a:pPr>
              <a:t>‹Nº›</a:t>
            </a:fld>
            <a:endParaRPr lang="es-CO"/>
          </a:p>
        </p:txBody>
      </p:sp>
    </p:spTree>
    <p:extLst>
      <p:ext uri="{BB962C8B-B14F-4D97-AF65-F5344CB8AC3E}">
        <p14:creationId xmlns:p14="http://schemas.microsoft.com/office/powerpoint/2010/main" val="19460693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61C52DAE-1DE5-E2A4-3104-E82E0662C8B6}"/>
              </a:ext>
            </a:extLst>
          </p:cNvPr>
          <p:cNvGrpSpPr>
            <a:grpSpLocks/>
          </p:cNvGrpSpPr>
          <p:nvPr/>
        </p:nvGrpSpPr>
        <p:grpSpPr bwMode="auto">
          <a:xfrm>
            <a:off x="0" y="-7938"/>
            <a:ext cx="12192000" cy="6865938"/>
            <a:chOff x="0" y="-8467"/>
            <a:chExt cx="12192000" cy="6866467"/>
          </a:xfrm>
        </p:grpSpPr>
        <p:cxnSp>
          <p:nvCxnSpPr>
            <p:cNvPr id="5" name="Straight Connector 31">
              <a:extLst>
                <a:ext uri="{FF2B5EF4-FFF2-40B4-BE49-F238E27FC236}">
                  <a16:creationId xmlns:a16="http://schemas.microsoft.com/office/drawing/2014/main" id="{AF932ACA-FF0A-0199-E6B4-F00B1E884FB4}"/>
                </a:ext>
              </a:extLst>
            </p:cNvPr>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0">
              <a:extLst>
                <a:ext uri="{FF2B5EF4-FFF2-40B4-BE49-F238E27FC236}">
                  <a16:creationId xmlns:a16="http://schemas.microsoft.com/office/drawing/2014/main" id="{75790383-2226-2E2E-3B01-012418C7C015}"/>
                </a:ext>
              </a:extLst>
            </p:cNvPr>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a:extLst>
                <a:ext uri="{FF2B5EF4-FFF2-40B4-BE49-F238E27FC236}">
                  <a16:creationId xmlns:a16="http://schemas.microsoft.com/office/drawing/2014/main" id="{636725EF-0810-B70E-610C-69E7B8962981}"/>
                </a:ext>
              </a:extLst>
            </p:cNvPr>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a:extLst>
                <a:ext uri="{FF2B5EF4-FFF2-40B4-BE49-F238E27FC236}">
                  <a16:creationId xmlns:a16="http://schemas.microsoft.com/office/drawing/2014/main" id="{35E38ED7-BF94-F1DB-962B-19719B7CD918}"/>
                </a:ext>
              </a:extLst>
            </p:cNvPr>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26">
              <a:extLst>
                <a:ext uri="{FF2B5EF4-FFF2-40B4-BE49-F238E27FC236}">
                  <a16:creationId xmlns:a16="http://schemas.microsoft.com/office/drawing/2014/main" id="{11CCF8C8-F1A7-381C-3991-12CF54BD007B}"/>
                </a:ext>
              </a:extLst>
            </p:cNvPr>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a:extLst>
                <a:ext uri="{FF2B5EF4-FFF2-40B4-BE49-F238E27FC236}">
                  <a16:creationId xmlns:a16="http://schemas.microsoft.com/office/drawing/2014/main" id="{B5411FDB-7FB5-98AB-9012-27DAAC219A3C}"/>
                </a:ext>
              </a:extLst>
            </p:cNvPr>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a:extLst>
                <a:ext uri="{FF2B5EF4-FFF2-40B4-BE49-F238E27FC236}">
                  <a16:creationId xmlns:a16="http://schemas.microsoft.com/office/drawing/2014/main" id="{AE2C99C7-D83D-8CF4-0DB4-B9CEDFE53B86}"/>
                </a:ext>
              </a:extLst>
            </p:cNvPr>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a:extLst>
                <a:ext uri="{FF2B5EF4-FFF2-40B4-BE49-F238E27FC236}">
                  <a16:creationId xmlns:a16="http://schemas.microsoft.com/office/drawing/2014/main" id="{2EB4B7B2-C1B8-42AD-4990-A8695A70481C}"/>
                </a:ext>
              </a:extLst>
            </p:cNvPr>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0">
              <a:extLst>
                <a:ext uri="{FF2B5EF4-FFF2-40B4-BE49-F238E27FC236}">
                  <a16:creationId xmlns:a16="http://schemas.microsoft.com/office/drawing/2014/main" id="{55A60D99-F207-667D-DFA6-5DF62D0F4FD9}"/>
                </a:ext>
              </a:extLst>
            </p:cNvPr>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8">
              <a:extLst>
                <a:ext uri="{FF2B5EF4-FFF2-40B4-BE49-F238E27FC236}">
                  <a16:creationId xmlns:a16="http://schemas.microsoft.com/office/drawing/2014/main" id="{4213941F-B78C-4330-EEAB-768A4F3AC356}"/>
                </a:ext>
              </a:extLst>
            </p:cNvPr>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15" name="Date Placeholder 3">
            <a:extLst>
              <a:ext uri="{FF2B5EF4-FFF2-40B4-BE49-F238E27FC236}">
                <a16:creationId xmlns:a16="http://schemas.microsoft.com/office/drawing/2014/main" id="{4F6A3F4A-8B0D-F4A3-E2FB-5E6BEB6C32D2}"/>
              </a:ext>
            </a:extLst>
          </p:cNvPr>
          <p:cNvSpPr>
            <a:spLocks noGrp="1"/>
          </p:cNvSpPr>
          <p:nvPr>
            <p:ph type="dt" sz="half" idx="10"/>
          </p:nvPr>
        </p:nvSpPr>
        <p:spPr/>
        <p:txBody>
          <a:bodyPr/>
          <a:lstStyle>
            <a:lvl1pPr>
              <a:defRPr/>
            </a:lvl1pPr>
          </a:lstStyle>
          <a:p>
            <a:pPr>
              <a:defRPr/>
            </a:pPr>
            <a:fld id="{5042B024-309F-4C8A-826C-26C7F1813D51}" type="datetimeFigureOut">
              <a:rPr lang="es-CO"/>
              <a:pPr>
                <a:defRPr/>
              </a:pPr>
              <a:t>30/12/2025</a:t>
            </a:fld>
            <a:endParaRPr lang="es-CO"/>
          </a:p>
        </p:txBody>
      </p:sp>
      <p:sp>
        <p:nvSpPr>
          <p:cNvPr id="16" name="Footer Placeholder 4">
            <a:extLst>
              <a:ext uri="{FF2B5EF4-FFF2-40B4-BE49-F238E27FC236}">
                <a16:creationId xmlns:a16="http://schemas.microsoft.com/office/drawing/2014/main" id="{224494E5-7261-F446-3B4A-0C27D8A7580C}"/>
              </a:ext>
            </a:extLst>
          </p:cNvPr>
          <p:cNvSpPr>
            <a:spLocks noGrp="1"/>
          </p:cNvSpPr>
          <p:nvPr>
            <p:ph type="ftr" sz="quarter" idx="11"/>
          </p:nvPr>
        </p:nvSpPr>
        <p:spPr/>
        <p:txBody>
          <a:bodyPr/>
          <a:lstStyle>
            <a:lvl1pPr>
              <a:defRPr/>
            </a:lvl1pPr>
          </a:lstStyle>
          <a:p>
            <a:pPr>
              <a:defRPr/>
            </a:pPr>
            <a:endParaRPr lang="es-CO"/>
          </a:p>
        </p:txBody>
      </p:sp>
      <p:sp>
        <p:nvSpPr>
          <p:cNvPr id="17" name="Slide Number Placeholder 5">
            <a:extLst>
              <a:ext uri="{FF2B5EF4-FFF2-40B4-BE49-F238E27FC236}">
                <a16:creationId xmlns:a16="http://schemas.microsoft.com/office/drawing/2014/main" id="{065C8DFB-10BE-A8EC-CD82-146097FD675D}"/>
              </a:ext>
            </a:extLst>
          </p:cNvPr>
          <p:cNvSpPr>
            <a:spLocks noGrp="1"/>
          </p:cNvSpPr>
          <p:nvPr>
            <p:ph type="sldNum" sz="quarter" idx="12"/>
          </p:nvPr>
        </p:nvSpPr>
        <p:spPr/>
        <p:txBody>
          <a:bodyPr/>
          <a:lstStyle>
            <a:lvl1pPr>
              <a:defRPr/>
            </a:lvl1pPr>
          </a:lstStyle>
          <a:p>
            <a:pPr>
              <a:defRPr/>
            </a:pPr>
            <a:fld id="{B0E7FF7D-0648-4A57-8996-B3778AA56248}" type="slidenum">
              <a:rPr lang="es-CO"/>
              <a:pPr>
                <a:defRPr/>
              </a:pPr>
              <a:t>‹Nº›</a:t>
            </a:fld>
            <a:endParaRPr lang="es-CO"/>
          </a:p>
        </p:txBody>
      </p:sp>
    </p:spTree>
    <p:extLst>
      <p:ext uri="{BB962C8B-B14F-4D97-AF65-F5344CB8AC3E}">
        <p14:creationId xmlns:p14="http://schemas.microsoft.com/office/powerpoint/2010/main" val="15679178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39EA7D7D-1D42-E3FD-F751-C59AF288A42D}"/>
              </a:ext>
            </a:extLst>
          </p:cNvPr>
          <p:cNvSpPr>
            <a:spLocks noGrp="1"/>
          </p:cNvSpPr>
          <p:nvPr>
            <p:ph type="dt" sz="half" idx="10"/>
          </p:nvPr>
        </p:nvSpPr>
        <p:spPr/>
        <p:txBody>
          <a:bodyPr/>
          <a:lstStyle>
            <a:lvl1pPr>
              <a:defRPr/>
            </a:lvl1pPr>
          </a:lstStyle>
          <a:p>
            <a:pPr>
              <a:defRPr/>
            </a:pPr>
            <a:fld id="{889EFFF2-BFA7-460D-9EA5-792606DCFD61}" type="datetimeFigureOut">
              <a:rPr lang="es-CO"/>
              <a:pPr>
                <a:defRPr/>
              </a:pPr>
              <a:t>30/12/2025</a:t>
            </a:fld>
            <a:endParaRPr lang="es-CO"/>
          </a:p>
        </p:txBody>
      </p:sp>
      <p:sp>
        <p:nvSpPr>
          <p:cNvPr id="5" name="Footer Placeholder 4">
            <a:extLst>
              <a:ext uri="{FF2B5EF4-FFF2-40B4-BE49-F238E27FC236}">
                <a16:creationId xmlns:a16="http://schemas.microsoft.com/office/drawing/2014/main" id="{909E9DC5-0651-BAE9-EF22-C38ECC863E84}"/>
              </a:ext>
            </a:extLst>
          </p:cNvPr>
          <p:cNvSpPr>
            <a:spLocks noGrp="1"/>
          </p:cNvSpPr>
          <p:nvPr>
            <p:ph type="ftr" sz="quarter" idx="11"/>
          </p:nvPr>
        </p:nvSpPr>
        <p:spPr/>
        <p:txBody>
          <a:bodyPr/>
          <a:lstStyle>
            <a:lvl1pPr>
              <a:defRPr/>
            </a:lvl1pPr>
          </a:lstStyle>
          <a:p>
            <a:pPr>
              <a:defRPr/>
            </a:pPr>
            <a:endParaRPr lang="es-CO"/>
          </a:p>
        </p:txBody>
      </p:sp>
      <p:sp>
        <p:nvSpPr>
          <p:cNvPr id="6" name="Slide Number Placeholder 5">
            <a:extLst>
              <a:ext uri="{FF2B5EF4-FFF2-40B4-BE49-F238E27FC236}">
                <a16:creationId xmlns:a16="http://schemas.microsoft.com/office/drawing/2014/main" id="{574D9FE6-18F8-3D98-2598-FB7C711D97DA}"/>
              </a:ext>
            </a:extLst>
          </p:cNvPr>
          <p:cNvSpPr>
            <a:spLocks noGrp="1"/>
          </p:cNvSpPr>
          <p:nvPr>
            <p:ph type="sldNum" sz="quarter" idx="12"/>
          </p:nvPr>
        </p:nvSpPr>
        <p:spPr/>
        <p:txBody>
          <a:bodyPr/>
          <a:lstStyle>
            <a:lvl1pPr>
              <a:defRPr/>
            </a:lvl1pPr>
          </a:lstStyle>
          <a:p>
            <a:pPr>
              <a:defRPr/>
            </a:pPr>
            <a:fld id="{FBECBFF2-9141-45C7-B9C5-2743C8CE8E27}" type="slidenum">
              <a:rPr lang="es-CO"/>
              <a:pPr>
                <a:defRPr/>
              </a:pPr>
              <a:t>‹Nº›</a:t>
            </a:fld>
            <a:endParaRPr lang="es-CO"/>
          </a:p>
        </p:txBody>
      </p:sp>
    </p:spTree>
    <p:extLst>
      <p:ext uri="{BB962C8B-B14F-4D97-AF65-F5344CB8AC3E}">
        <p14:creationId xmlns:p14="http://schemas.microsoft.com/office/powerpoint/2010/main" val="28366578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a:extLst>
              <a:ext uri="{FF2B5EF4-FFF2-40B4-BE49-F238E27FC236}">
                <a16:creationId xmlns:a16="http://schemas.microsoft.com/office/drawing/2014/main" id="{465FC559-C875-43E1-1997-1296CE7030B1}"/>
              </a:ext>
            </a:extLst>
          </p:cNvPr>
          <p:cNvSpPr>
            <a:spLocks noGrp="1"/>
          </p:cNvSpPr>
          <p:nvPr>
            <p:ph type="dt" sz="half" idx="10"/>
          </p:nvPr>
        </p:nvSpPr>
        <p:spPr/>
        <p:txBody>
          <a:bodyPr/>
          <a:lstStyle>
            <a:lvl1pPr>
              <a:defRPr/>
            </a:lvl1pPr>
          </a:lstStyle>
          <a:p>
            <a:pPr>
              <a:defRPr/>
            </a:pPr>
            <a:fld id="{EBE974F1-20DF-450A-8B32-806CED68E4FD}" type="datetimeFigureOut">
              <a:rPr lang="es-CO"/>
              <a:pPr>
                <a:defRPr/>
              </a:pPr>
              <a:t>30/12/2025</a:t>
            </a:fld>
            <a:endParaRPr lang="es-CO"/>
          </a:p>
        </p:txBody>
      </p:sp>
      <p:sp>
        <p:nvSpPr>
          <p:cNvPr id="5" name="Footer Placeholder 4">
            <a:extLst>
              <a:ext uri="{FF2B5EF4-FFF2-40B4-BE49-F238E27FC236}">
                <a16:creationId xmlns:a16="http://schemas.microsoft.com/office/drawing/2014/main" id="{4AD48404-93C3-45FC-4B73-7C8A4393130B}"/>
              </a:ext>
            </a:extLst>
          </p:cNvPr>
          <p:cNvSpPr>
            <a:spLocks noGrp="1"/>
          </p:cNvSpPr>
          <p:nvPr>
            <p:ph type="ftr" sz="quarter" idx="11"/>
          </p:nvPr>
        </p:nvSpPr>
        <p:spPr/>
        <p:txBody>
          <a:bodyPr/>
          <a:lstStyle>
            <a:lvl1pPr>
              <a:defRPr/>
            </a:lvl1pPr>
          </a:lstStyle>
          <a:p>
            <a:pPr>
              <a:defRPr/>
            </a:pPr>
            <a:endParaRPr lang="es-CO"/>
          </a:p>
        </p:txBody>
      </p:sp>
      <p:sp>
        <p:nvSpPr>
          <p:cNvPr id="6" name="Slide Number Placeholder 5">
            <a:extLst>
              <a:ext uri="{FF2B5EF4-FFF2-40B4-BE49-F238E27FC236}">
                <a16:creationId xmlns:a16="http://schemas.microsoft.com/office/drawing/2014/main" id="{5493F320-FF5A-26AE-717A-7A19406AE8EF}"/>
              </a:ext>
            </a:extLst>
          </p:cNvPr>
          <p:cNvSpPr>
            <a:spLocks noGrp="1"/>
          </p:cNvSpPr>
          <p:nvPr>
            <p:ph type="sldNum" sz="quarter" idx="12"/>
          </p:nvPr>
        </p:nvSpPr>
        <p:spPr/>
        <p:txBody>
          <a:bodyPr/>
          <a:lstStyle>
            <a:lvl1pPr>
              <a:defRPr/>
            </a:lvl1pPr>
          </a:lstStyle>
          <a:p>
            <a:pPr>
              <a:defRPr/>
            </a:pPr>
            <a:fld id="{A82640C7-D065-464D-A164-095B279B5F15}" type="slidenum">
              <a:rPr lang="es-CO"/>
              <a:pPr>
                <a:defRPr/>
              </a:pPr>
              <a:t>‹Nº›</a:t>
            </a:fld>
            <a:endParaRPr lang="es-CO"/>
          </a:p>
        </p:txBody>
      </p:sp>
    </p:spTree>
    <p:extLst>
      <p:ext uri="{BB962C8B-B14F-4D97-AF65-F5344CB8AC3E}">
        <p14:creationId xmlns:p14="http://schemas.microsoft.com/office/powerpoint/2010/main" val="33237780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3">
            <a:extLst>
              <a:ext uri="{FF2B5EF4-FFF2-40B4-BE49-F238E27FC236}">
                <a16:creationId xmlns:a16="http://schemas.microsoft.com/office/drawing/2014/main" id="{F6A52762-9D66-EC72-5368-869B03642531}"/>
              </a:ext>
            </a:extLst>
          </p:cNvPr>
          <p:cNvSpPr>
            <a:spLocks noGrp="1"/>
          </p:cNvSpPr>
          <p:nvPr>
            <p:ph type="dt" sz="half" idx="10"/>
          </p:nvPr>
        </p:nvSpPr>
        <p:spPr/>
        <p:txBody>
          <a:bodyPr/>
          <a:lstStyle>
            <a:lvl1pPr>
              <a:defRPr/>
            </a:lvl1pPr>
          </a:lstStyle>
          <a:p>
            <a:pPr>
              <a:defRPr/>
            </a:pPr>
            <a:fld id="{D19CB520-02A4-4709-91A9-91CB7DD6A7C3}" type="datetimeFigureOut">
              <a:rPr lang="es-CO"/>
              <a:pPr>
                <a:defRPr/>
              </a:pPr>
              <a:t>30/12/2025</a:t>
            </a:fld>
            <a:endParaRPr lang="es-CO"/>
          </a:p>
        </p:txBody>
      </p:sp>
      <p:sp>
        <p:nvSpPr>
          <p:cNvPr id="6" name="Footer Placeholder 4">
            <a:extLst>
              <a:ext uri="{FF2B5EF4-FFF2-40B4-BE49-F238E27FC236}">
                <a16:creationId xmlns:a16="http://schemas.microsoft.com/office/drawing/2014/main" id="{9AA3FF65-CA18-9224-40E5-819DA985D9CD}"/>
              </a:ext>
            </a:extLst>
          </p:cNvPr>
          <p:cNvSpPr>
            <a:spLocks noGrp="1"/>
          </p:cNvSpPr>
          <p:nvPr>
            <p:ph type="ftr" sz="quarter" idx="11"/>
          </p:nvPr>
        </p:nvSpPr>
        <p:spPr/>
        <p:txBody>
          <a:bodyPr/>
          <a:lstStyle>
            <a:lvl1pPr>
              <a:defRPr/>
            </a:lvl1pPr>
          </a:lstStyle>
          <a:p>
            <a:pPr>
              <a:defRPr/>
            </a:pPr>
            <a:endParaRPr lang="es-CO"/>
          </a:p>
        </p:txBody>
      </p:sp>
      <p:sp>
        <p:nvSpPr>
          <p:cNvPr id="7" name="Slide Number Placeholder 5">
            <a:extLst>
              <a:ext uri="{FF2B5EF4-FFF2-40B4-BE49-F238E27FC236}">
                <a16:creationId xmlns:a16="http://schemas.microsoft.com/office/drawing/2014/main" id="{D52A285F-8B5F-2DFE-1BF8-2FAD4A10A7E9}"/>
              </a:ext>
            </a:extLst>
          </p:cNvPr>
          <p:cNvSpPr>
            <a:spLocks noGrp="1"/>
          </p:cNvSpPr>
          <p:nvPr>
            <p:ph type="sldNum" sz="quarter" idx="12"/>
          </p:nvPr>
        </p:nvSpPr>
        <p:spPr/>
        <p:txBody>
          <a:bodyPr/>
          <a:lstStyle>
            <a:lvl1pPr>
              <a:defRPr/>
            </a:lvl1pPr>
          </a:lstStyle>
          <a:p>
            <a:pPr>
              <a:defRPr/>
            </a:pPr>
            <a:fld id="{95B74462-17F7-4693-B705-3C52219485A2}" type="slidenum">
              <a:rPr lang="es-CO"/>
              <a:pPr>
                <a:defRPr/>
              </a:pPr>
              <a:t>‹Nº›</a:t>
            </a:fld>
            <a:endParaRPr lang="es-CO"/>
          </a:p>
        </p:txBody>
      </p:sp>
    </p:spTree>
    <p:extLst>
      <p:ext uri="{BB962C8B-B14F-4D97-AF65-F5344CB8AC3E}">
        <p14:creationId xmlns:p14="http://schemas.microsoft.com/office/powerpoint/2010/main" val="15383331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a:extLst>
              <a:ext uri="{FF2B5EF4-FFF2-40B4-BE49-F238E27FC236}">
                <a16:creationId xmlns:a16="http://schemas.microsoft.com/office/drawing/2014/main" id="{4F72B7B4-A866-315E-7C67-ED5AB11E31C3}"/>
              </a:ext>
            </a:extLst>
          </p:cNvPr>
          <p:cNvSpPr>
            <a:spLocks noGrp="1"/>
          </p:cNvSpPr>
          <p:nvPr>
            <p:ph type="dt" sz="half" idx="10"/>
          </p:nvPr>
        </p:nvSpPr>
        <p:spPr/>
        <p:txBody>
          <a:bodyPr/>
          <a:lstStyle>
            <a:lvl1pPr>
              <a:defRPr/>
            </a:lvl1pPr>
          </a:lstStyle>
          <a:p>
            <a:pPr>
              <a:defRPr/>
            </a:pPr>
            <a:fld id="{0A9F4579-8473-46EE-A4AD-2F984804CAC6}" type="datetimeFigureOut">
              <a:rPr lang="es-CO"/>
              <a:pPr>
                <a:defRPr/>
              </a:pPr>
              <a:t>30/12/2025</a:t>
            </a:fld>
            <a:endParaRPr lang="es-CO"/>
          </a:p>
        </p:txBody>
      </p:sp>
      <p:sp>
        <p:nvSpPr>
          <p:cNvPr id="8" name="Footer Placeholder 4">
            <a:extLst>
              <a:ext uri="{FF2B5EF4-FFF2-40B4-BE49-F238E27FC236}">
                <a16:creationId xmlns:a16="http://schemas.microsoft.com/office/drawing/2014/main" id="{BD98F59C-8BE5-2BCA-2321-E5EB52378A2F}"/>
              </a:ext>
            </a:extLst>
          </p:cNvPr>
          <p:cNvSpPr>
            <a:spLocks noGrp="1"/>
          </p:cNvSpPr>
          <p:nvPr>
            <p:ph type="ftr" sz="quarter" idx="11"/>
          </p:nvPr>
        </p:nvSpPr>
        <p:spPr/>
        <p:txBody>
          <a:bodyPr/>
          <a:lstStyle>
            <a:lvl1pPr>
              <a:defRPr/>
            </a:lvl1pPr>
          </a:lstStyle>
          <a:p>
            <a:pPr>
              <a:defRPr/>
            </a:pPr>
            <a:endParaRPr lang="es-CO"/>
          </a:p>
        </p:txBody>
      </p:sp>
      <p:sp>
        <p:nvSpPr>
          <p:cNvPr id="9" name="Slide Number Placeholder 5">
            <a:extLst>
              <a:ext uri="{FF2B5EF4-FFF2-40B4-BE49-F238E27FC236}">
                <a16:creationId xmlns:a16="http://schemas.microsoft.com/office/drawing/2014/main" id="{B2C9E596-7C5D-F308-E2CD-EB0591E297C6}"/>
              </a:ext>
            </a:extLst>
          </p:cNvPr>
          <p:cNvSpPr>
            <a:spLocks noGrp="1"/>
          </p:cNvSpPr>
          <p:nvPr>
            <p:ph type="sldNum" sz="quarter" idx="12"/>
          </p:nvPr>
        </p:nvSpPr>
        <p:spPr/>
        <p:txBody>
          <a:bodyPr/>
          <a:lstStyle>
            <a:lvl1pPr>
              <a:defRPr/>
            </a:lvl1pPr>
          </a:lstStyle>
          <a:p>
            <a:pPr>
              <a:defRPr/>
            </a:pPr>
            <a:fld id="{29FA0441-2B2D-4793-9D47-A20A320C1E83}" type="slidenum">
              <a:rPr lang="es-CO"/>
              <a:pPr>
                <a:defRPr/>
              </a:pPr>
              <a:t>‹Nº›</a:t>
            </a:fld>
            <a:endParaRPr lang="es-CO"/>
          </a:p>
        </p:txBody>
      </p:sp>
    </p:spTree>
    <p:extLst>
      <p:ext uri="{BB962C8B-B14F-4D97-AF65-F5344CB8AC3E}">
        <p14:creationId xmlns:p14="http://schemas.microsoft.com/office/powerpoint/2010/main" val="40456994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3">
            <a:extLst>
              <a:ext uri="{FF2B5EF4-FFF2-40B4-BE49-F238E27FC236}">
                <a16:creationId xmlns:a16="http://schemas.microsoft.com/office/drawing/2014/main" id="{DF36094E-FF93-9D7D-0FDE-60068AD9C22D}"/>
              </a:ext>
            </a:extLst>
          </p:cNvPr>
          <p:cNvSpPr>
            <a:spLocks noGrp="1"/>
          </p:cNvSpPr>
          <p:nvPr>
            <p:ph type="dt" sz="half" idx="10"/>
          </p:nvPr>
        </p:nvSpPr>
        <p:spPr/>
        <p:txBody>
          <a:bodyPr/>
          <a:lstStyle>
            <a:lvl1pPr>
              <a:defRPr/>
            </a:lvl1pPr>
          </a:lstStyle>
          <a:p>
            <a:pPr>
              <a:defRPr/>
            </a:pPr>
            <a:fld id="{57FD762D-CC49-4091-8236-D18DA3602137}" type="datetimeFigureOut">
              <a:rPr lang="es-CO"/>
              <a:pPr>
                <a:defRPr/>
              </a:pPr>
              <a:t>30/12/2025</a:t>
            </a:fld>
            <a:endParaRPr lang="es-CO"/>
          </a:p>
        </p:txBody>
      </p:sp>
      <p:sp>
        <p:nvSpPr>
          <p:cNvPr id="4" name="Footer Placeholder 4">
            <a:extLst>
              <a:ext uri="{FF2B5EF4-FFF2-40B4-BE49-F238E27FC236}">
                <a16:creationId xmlns:a16="http://schemas.microsoft.com/office/drawing/2014/main" id="{8702B0DA-0D3B-F841-85E0-5C9526A26D58}"/>
              </a:ext>
            </a:extLst>
          </p:cNvPr>
          <p:cNvSpPr>
            <a:spLocks noGrp="1"/>
          </p:cNvSpPr>
          <p:nvPr>
            <p:ph type="ftr" sz="quarter" idx="11"/>
          </p:nvPr>
        </p:nvSpPr>
        <p:spPr/>
        <p:txBody>
          <a:bodyPr/>
          <a:lstStyle>
            <a:lvl1pPr>
              <a:defRPr/>
            </a:lvl1pPr>
          </a:lstStyle>
          <a:p>
            <a:pPr>
              <a:defRPr/>
            </a:pPr>
            <a:endParaRPr lang="es-CO"/>
          </a:p>
        </p:txBody>
      </p:sp>
      <p:sp>
        <p:nvSpPr>
          <p:cNvPr id="5" name="Slide Number Placeholder 5">
            <a:extLst>
              <a:ext uri="{FF2B5EF4-FFF2-40B4-BE49-F238E27FC236}">
                <a16:creationId xmlns:a16="http://schemas.microsoft.com/office/drawing/2014/main" id="{A1C7A5D5-3E4C-8429-B2A9-B4A2DF46E87F}"/>
              </a:ext>
            </a:extLst>
          </p:cNvPr>
          <p:cNvSpPr>
            <a:spLocks noGrp="1"/>
          </p:cNvSpPr>
          <p:nvPr>
            <p:ph type="sldNum" sz="quarter" idx="12"/>
          </p:nvPr>
        </p:nvSpPr>
        <p:spPr/>
        <p:txBody>
          <a:bodyPr/>
          <a:lstStyle>
            <a:lvl1pPr>
              <a:defRPr/>
            </a:lvl1pPr>
          </a:lstStyle>
          <a:p>
            <a:pPr>
              <a:defRPr/>
            </a:pPr>
            <a:fld id="{6BD98893-0989-4FFF-AE7E-6FDD94A494DA}" type="slidenum">
              <a:rPr lang="es-CO"/>
              <a:pPr>
                <a:defRPr/>
              </a:pPr>
              <a:t>‹Nº›</a:t>
            </a:fld>
            <a:endParaRPr lang="es-CO"/>
          </a:p>
        </p:txBody>
      </p:sp>
    </p:spTree>
    <p:extLst>
      <p:ext uri="{BB962C8B-B14F-4D97-AF65-F5344CB8AC3E}">
        <p14:creationId xmlns:p14="http://schemas.microsoft.com/office/powerpoint/2010/main" val="31689734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E6E0F7-6D61-9C6D-72FB-AEDE1F981AFA}"/>
              </a:ext>
            </a:extLst>
          </p:cNvPr>
          <p:cNvSpPr>
            <a:spLocks noGrp="1"/>
          </p:cNvSpPr>
          <p:nvPr>
            <p:ph type="dt" sz="half" idx="10"/>
          </p:nvPr>
        </p:nvSpPr>
        <p:spPr/>
        <p:txBody>
          <a:bodyPr/>
          <a:lstStyle>
            <a:lvl1pPr>
              <a:defRPr/>
            </a:lvl1pPr>
          </a:lstStyle>
          <a:p>
            <a:pPr>
              <a:defRPr/>
            </a:pPr>
            <a:fld id="{DBCB3719-6DA4-4820-852F-0477A8D616C1}" type="datetimeFigureOut">
              <a:rPr lang="es-CO"/>
              <a:pPr>
                <a:defRPr/>
              </a:pPr>
              <a:t>30/12/2025</a:t>
            </a:fld>
            <a:endParaRPr lang="es-CO"/>
          </a:p>
        </p:txBody>
      </p:sp>
      <p:sp>
        <p:nvSpPr>
          <p:cNvPr id="3" name="Footer Placeholder 4">
            <a:extLst>
              <a:ext uri="{FF2B5EF4-FFF2-40B4-BE49-F238E27FC236}">
                <a16:creationId xmlns:a16="http://schemas.microsoft.com/office/drawing/2014/main" id="{71037334-E685-D0BA-8E88-AF0FFAAFED61}"/>
              </a:ext>
            </a:extLst>
          </p:cNvPr>
          <p:cNvSpPr>
            <a:spLocks noGrp="1"/>
          </p:cNvSpPr>
          <p:nvPr>
            <p:ph type="ftr" sz="quarter" idx="11"/>
          </p:nvPr>
        </p:nvSpPr>
        <p:spPr/>
        <p:txBody>
          <a:bodyPr/>
          <a:lstStyle>
            <a:lvl1pPr>
              <a:defRPr/>
            </a:lvl1pPr>
          </a:lstStyle>
          <a:p>
            <a:pPr>
              <a:defRPr/>
            </a:pPr>
            <a:endParaRPr lang="es-CO"/>
          </a:p>
        </p:txBody>
      </p:sp>
      <p:sp>
        <p:nvSpPr>
          <p:cNvPr id="4" name="Slide Number Placeholder 5">
            <a:extLst>
              <a:ext uri="{FF2B5EF4-FFF2-40B4-BE49-F238E27FC236}">
                <a16:creationId xmlns:a16="http://schemas.microsoft.com/office/drawing/2014/main" id="{7456657D-B188-84CA-93A7-B60470D4338B}"/>
              </a:ext>
            </a:extLst>
          </p:cNvPr>
          <p:cNvSpPr>
            <a:spLocks noGrp="1"/>
          </p:cNvSpPr>
          <p:nvPr>
            <p:ph type="sldNum" sz="quarter" idx="12"/>
          </p:nvPr>
        </p:nvSpPr>
        <p:spPr/>
        <p:txBody>
          <a:bodyPr/>
          <a:lstStyle>
            <a:lvl1pPr>
              <a:defRPr/>
            </a:lvl1pPr>
          </a:lstStyle>
          <a:p>
            <a:pPr>
              <a:defRPr/>
            </a:pPr>
            <a:fld id="{AB706892-336F-4816-8747-1DFB044CCA7C}" type="slidenum">
              <a:rPr lang="es-CO"/>
              <a:pPr>
                <a:defRPr/>
              </a:pPr>
              <a:t>‹Nº›</a:t>
            </a:fld>
            <a:endParaRPr lang="es-CO"/>
          </a:p>
        </p:txBody>
      </p:sp>
    </p:spTree>
    <p:extLst>
      <p:ext uri="{BB962C8B-B14F-4D97-AF65-F5344CB8AC3E}">
        <p14:creationId xmlns:p14="http://schemas.microsoft.com/office/powerpoint/2010/main" val="1182964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262B3C1-3B75-9FAD-CBE2-A965C80934F6}"/>
              </a:ext>
            </a:extLst>
          </p:cNvPr>
          <p:cNvSpPr>
            <a:spLocks noGrp="1"/>
          </p:cNvSpPr>
          <p:nvPr>
            <p:ph type="dt" sz="half" idx="10"/>
          </p:nvPr>
        </p:nvSpPr>
        <p:spPr/>
        <p:txBody>
          <a:bodyPr/>
          <a:lstStyle>
            <a:lvl1pPr>
              <a:defRPr/>
            </a:lvl1pPr>
          </a:lstStyle>
          <a:p>
            <a:pPr>
              <a:defRPr/>
            </a:pPr>
            <a:fld id="{8F40F24B-3E80-45C4-8E4A-167A90E15C3D}" type="datetimeFigureOut">
              <a:rPr lang="es-CO"/>
              <a:pPr>
                <a:defRPr/>
              </a:pPr>
              <a:t>30/12/2025</a:t>
            </a:fld>
            <a:endParaRPr lang="es-CO"/>
          </a:p>
        </p:txBody>
      </p:sp>
      <p:sp>
        <p:nvSpPr>
          <p:cNvPr id="5" name="Marcador de pie de página 4">
            <a:extLst>
              <a:ext uri="{FF2B5EF4-FFF2-40B4-BE49-F238E27FC236}">
                <a16:creationId xmlns:a16="http://schemas.microsoft.com/office/drawing/2014/main" id="{378CE83D-9C10-60E4-159E-9957475F85E7}"/>
              </a:ext>
            </a:extLst>
          </p:cNvPr>
          <p:cNvSpPr>
            <a:spLocks noGrp="1"/>
          </p:cNvSpPr>
          <p:nvPr>
            <p:ph type="ftr" sz="quarter" idx="11"/>
          </p:nvPr>
        </p:nvSpPr>
        <p:spPr/>
        <p:txBody>
          <a:bodyPr/>
          <a:lstStyle>
            <a:lvl1pPr>
              <a:defRPr/>
            </a:lvl1pPr>
          </a:lstStyle>
          <a:p>
            <a:pPr>
              <a:defRPr/>
            </a:pPr>
            <a:endParaRPr lang="es-CO"/>
          </a:p>
        </p:txBody>
      </p:sp>
      <p:sp>
        <p:nvSpPr>
          <p:cNvPr id="6" name="Marcador de número de diapositiva 5">
            <a:extLst>
              <a:ext uri="{FF2B5EF4-FFF2-40B4-BE49-F238E27FC236}">
                <a16:creationId xmlns:a16="http://schemas.microsoft.com/office/drawing/2014/main" id="{99D801C0-CDB2-F432-7007-F4B54B8E879C}"/>
              </a:ext>
            </a:extLst>
          </p:cNvPr>
          <p:cNvSpPr>
            <a:spLocks noGrp="1"/>
          </p:cNvSpPr>
          <p:nvPr>
            <p:ph type="sldNum" sz="quarter" idx="12"/>
          </p:nvPr>
        </p:nvSpPr>
        <p:spPr/>
        <p:txBody>
          <a:bodyPr/>
          <a:lstStyle>
            <a:lvl1pPr>
              <a:defRPr/>
            </a:lvl1pPr>
          </a:lstStyle>
          <a:p>
            <a:pPr>
              <a:defRPr/>
            </a:pPr>
            <a:fld id="{BE691572-3974-4E07-BB8B-B53E2B6605D1}" type="slidenum">
              <a:rPr lang="es-CO"/>
              <a:pPr>
                <a:defRPr/>
              </a:pPr>
              <a:t>‹Nº›</a:t>
            </a:fld>
            <a:endParaRPr lang="es-CO"/>
          </a:p>
        </p:txBody>
      </p:sp>
    </p:spTree>
    <p:extLst>
      <p:ext uri="{BB962C8B-B14F-4D97-AF65-F5344CB8AC3E}">
        <p14:creationId xmlns:p14="http://schemas.microsoft.com/office/powerpoint/2010/main" val="9484544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3">
            <a:extLst>
              <a:ext uri="{FF2B5EF4-FFF2-40B4-BE49-F238E27FC236}">
                <a16:creationId xmlns:a16="http://schemas.microsoft.com/office/drawing/2014/main" id="{14445C63-4299-FA46-F1AF-B9D0211CC23C}"/>
              </a:ext>
            </a:extLst>
          </p:cNvPr>
          <p:cNvSpPr>
            <a:spLocks noGrp="1"/>
          </p:cNvSpPr>
          <p:nvPr>
            <p:ph type="dt" sz="half" idx="10"/>
          </p:nvPr>
        </p:nvSpPr>
        <p:spPr/>
        <p:txBody>
          <a:bodyPr/>
          <a:lstStyle>
            <a:lvl1pPr>
              <a:defRPr/>
            </a:lvl1pPr>
          </a:lstStyle>
          <a:p>
            <a:pPr>
              <a:defRPr/>
            </a:pPr>
            <a:fld id="{C044BB67-975C-43EA-B66B-8F7CE961855F}" type="datetimeFigureOut">
              <a:rPr lang="es-CO"/>
              <a:pPr>
                <a:defRPr/>
              </a:pPr>
              <a:t>30/12/2025</a:t>
            </a:fld>
            <a:endParaRPr lang="es-CO"/>
          </a:p>
        </p:txBody>
      </p:sp>
      <p:sp>
        <p:nvSpPr>
          <p:cNvPr id="6" name="Footer Placeholder 4">
            <a:extLst>
              <a:ext uri="{FF2B5EF4-FFF2-40B4-BE49-F238E27FC236}">
                <a16:creationId xmlns:a16="http://schemas.microsoft.com/office/drawing/2014/main" id="{0D8379E5-3FD7-75EE-EF60-BB5B69C22AE3}"/>
              </a:ext>
            </a:extLst>
          </p:cNvPr>
          <p:cNvSpPr>
            <a:spLocks noGrp="1"/>
          </p:cNvSpPr>
          <p:nvPr>
            <p:ph type="ftr" sz="quarter" idx="11"/>
          </p:nvPr>
        </p:nvSpPr>
        <p:spPr/>
        <p:txBody>
          <a:bodyPr/>
          <a:lstStyle>
            <a:lvl1pPr>
              <a:defRPr/>
            </a:lvl1pPr>
          </a:lstStyle>
          <a:p>
            <a:pPr>
              <a:defRPr/>
            </a:pPr>
            <a:endParaRPr lang="es-CO"/>
          </a:p>
        </p:txBody>
      </p:sp>
      <p:sp>
        <p:nvSpPr>
          <p:cNvPr id="7" name="Slide Number Placeholder 5">
            <a:extLst>
              <a:ext uri="{FF2B5EF4-FFF2-40B4-BE49-F238E27FC236}">
                <a16:creationId xmlns:a16="http://schemas.microsoft.com/office/drawing/2014/main" id="{0DBAC8E4-2058-4153-FAA4-4C8847FD1556}"/>
              </a:ext>
            </a:extLst>
          </p:cNvPr>
          <p:cNvSpPr>
            <a:spLocks noGrp="1"/>
          </p:cNvSpPr>
          <p:nvPr>
            <p:ph type="sldNum" sz="quarter" idx="12"/>
          </p:nvPr>
        </p:nvSpPr>
        <p:spPr/>
        <p:txBody>
          <a:bodyPr/>
          <a:lstStyle>
            <a:lvl1pPr>
              <a:defRPr/>
            </a:lvl1pPr>
          </a:lstStyle>
          <a:p>
            <a:pPr>
              <a:defRPr/>
            </a:pPr>
            <a:fld id="{9171A3FF-8792-4B4A-A3F4-27D834246900}" type="slidenum">
              <a:rPr lang="es-CO"/>
              <a:pPr>
                <a:defRPr/>
              </a:pPr>
              <a:t>‹Nº›</a:t>
            </a:fld>
            <a:endParaRPr lang="es-CO"/>
          </a:p>
        </p:txBody>
      </p:sp>
    </p:spTree>
    <p:extLst>
      <p:ext uri="{BB962C8B-B14F-4D97-AF65-F5344CB8AC3E}">
        <p14:creationId xmlns:p14="http://schemas.microsoft.com/office/powerpoint/2010/main" val="26508637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noProof="0"/>
              <a:t>Haga clic en el icono para agregar una imagen</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3">
            <a:extLst>
              <a:ext uri="{FF2B5EF4-FFF2-40B4-BE49-F238E27FC236}">
                <a16:creationId xmlns:a16="http://schemas.microsoft.com/office/drawing/2014/main" id="{2A83A135-96AC-D23C-DD33-97CF6B6A7F1B}"/>
              </a:ext>
            </a:extLst>
          </p:cNvPr>
          <p:cNvSpPr>
            <a:spLocks noGrp="1"/>
          </p:cNvSpPr>
          <p:nvPr>
            <p:ph type="dt" sz="half" idx="10"/>
          </p:nvPr>
        </p:nvSpPr>
        <p:spPr/>
        <p:txBody>
          <a:bodyPr/>
          <a:lstStyle>
            <a:lvl1pPr>
              <a:defRPr/>
            </a:lvl1pPr>
          </a:lstStyle>
          <a:p>
            <a:pPr>
              <a:defRPr/>
            </a:pPr>
            <a:fld id="{40613B70-F18C-4DBF-A7AA-A1FA139C69B3}" type="datetimeFigureOut">
              <a:rPr lang="es-CO"/>
              <a:pPr>
                <a:defRPr/>
              </a:pPr>
              <a:t>30/12/2025</a:t>
            </a:fld>
            <a:endParaRPr lang="es-CO"/>
          </a:p>
        </p:txBody>
      </p:sp>
      <p:sp>
        <p:nvSpPr>
          <p:cNvPr id="6" name="Footer Placeholder 4">
            <a:extLst>
              <a:ext uri="{FF2B5EF4-FFF2-40B4-BE49-F238E27FC236}">
                <a16:creationId xmlns:a16="http://schemas.microsoft.com/office/drawing/2014/main" id="{01EE5CAE-DC5F-26C7-1710-733EF85B4225}"/>
              </a:ext>
            </a:extLst>
          </p:cNvPr>
          <p:cNvSpPr>
            <a:spLocks noGrp="1"/>
          </p:cNvSpPr>
          <p:nvPr>
            <p:ph type="ftr" sz="quarter" idx="11"/>
          </p:nvPr>
        </p:nvSpPr>
        <p:spPr/>
        <p:txBody>
          <a:bodyPr/>
          <a:lstStyle>
            <a:lvl1pPr>
              <a:defRPr/>
            </a:lvl1pPr>
          </a:lstStyle>
          <a:p>
            <a:pPr>
              <a:defRPr/>
            </a:pPr>
            <a:endParaRPr lang="es-CO"/>
          </a:p>
        </p:txBody>
      </p:sp>
      <p:sp>
        <p:nvSpPr>
          <p:cNvPr id="7" name="Slide Number Placeholder 5">
            <a:extLst>
              <a:ext uri="{FF2B5EF4-FFF2-40B4-BE49-F238E27FC236}">
                <a16:creationId xmlns:a16="http://schemas.microsoft.com/office/drawing/2014/main" id="{72BE9A44-D167-DC95-6A86-85B1935FFDAD}"/>
              </a:ext>
            </a:extLst>
          </p:cNvPr>
          <p:cNvSpPr>
            <a:spLocks noGrp="1"/>
          </p:cNvSpPr>
          <p:nvPr>
            <p:ph type="sldNum" sz="quarter" idx="12"/>
          </p:nvPr>
        </p:nvSpPr>
        <p:spPr/>
        <p:txBody>
          <a:bodyPr/>
          <a:lstStyle>
            <a:lvl1pPr>
              <a:defRPr/>
            </a:lvl1pPr>
          </a:lstStyle>
          <a:p>
            <a:pPr>
              <a:defRPr/>
            </a:pPr>
            <a:fld id="{8E9B7DFF-602B-40E2-956B-5130547349DD}" type="slidenum">
              <a:rPr lang="es-CO"/>
              <a:pPr>
                <a:defRPr/>
              </a:pPr>
              <a:t>‹Nº›</a:t>
            </a:fld>
            <a:endParaRPr lang="es-CO"/>
          </a:p>
        </p:txBody>
      </p:sp>
    </p:spTree>
    <p:extLst>
      <p:ext uri="{BB962C8B-B14F-4D97-AF65-F5344CB8AC3E}">
        <p14:creationId xmlns:p14="http://schemas.microsoft.com/office/powerpoint/2010/main" val="27063455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a:extLst>
              <a:ext uri="{FF2B5EF4-FFF2-40B4-BE49-F238E27FC236}">
                <a16:creationId xmlns:a16="http://schemas.microsoft.com/office/drawing/2014/main" id="{26409DB2-B992-65BF-74D1-BF2CCFF780F3}"/>
              </a:ext>
            </a:extLst>
          </p:cNvPr>
          <p:cNvSpPr>
            <a:spLocks noGrp="1"/>
          </p:cNvSpPr>
          <p:nvPr>
            <p:ph type="dt" sz="half" idx="10"/>
          </p:nvPr>
        </p:nvSpPr>
        <p:spPr/>
        <p:txBody>
          <a:bodyPr/>
          <a:lstStyle>
            <a:lvl1pPr>
              <a:defRPr/>
            </a:lvl1pPr>
          </a:lstStyle>
          <a:p>
            <a:pPr>
              <a:defRPr/>
            </a:pPr>
            <a:fld id="{5F1BB06A-1E6E-4124-9FA0-1E5D14E95EE4}" type="datetimeFigureOut">
              <a:rPr lang="es-CO"/>
              <a:pPr>
                <a:defRPr/>
              </a:pPr>
              <a:t>30/12/2025</a:t>
            </a:fld>
            <a:endParaRPr lang="es-CO"/>
          </a:p>
        </p:txBody>
      </p:sp>
      <p:sp>
        <p:nvSpPr>
          <p:cNvPr id="5" name="Footer Placeholder 4">
            <a:extLst>
              <a:ext uri="{FF2B5EF4-FFF2-40B4-BE49-F238E27FC236}">
                <a16:creationId xmlns:a16="http://schemas.microsoft.com/office/drawing/2014/main" id="{D1147A2E-5D5F-03A9-606A-22EEA66FCFCB}"/>
              </a:ext>
            </a:extLst>
          </p:cNvPr>
          <p:cNvSpPr>
            <a:spLocks noGrp="1"/>
          </p:cNvSpPr>
          <p:nvPr>
            <p:ph type="ftr" sz="quarter" idx="11"/>
          </p:nvPr>
        </p:nvSpPr>
        <p:spPr/>
        <p:txBody>
          <a:bodyPr/>
          <a:lstStyle>
            <a:lvl1pPr>
              <a:defRPr/>
            </a:lvl1pPr>
          </a:lstStyle>
          <a:p>
            <a:pPr>
              <a:defRPr/>
            </a:pPr>
            <a:endParaRPr lang="es-CO"/>
          </a:p>
        </p:txBody>
      </p:sp>
      <p:sp>
        <p:nvSpPr>
          <p:cNvPr id="6" name="Slide Number Placeholder 5">
            <a:extLst>
              <a:ext uri="{FF2B5EF4-FFF2-40B4-BE49-F238E27FC236}">
                <a16:creationId xmlns:a16="http://schemas.microsoft.com/office/drawing/2014/main" id="{744CBBE9-2A1A-9BE5-5ECC-0D49FE34F37D}"/>
              </a:ext>
            </a:extLst>
          </p:cNvPr>
          <p:cNvSpPr>
            <a:spLocks noGrp="1"/>
          </p:cNvSpPr>
          <p:nvPr>
            <p:ph type="sldNum" sz="quarter" idx="12"/>
          </p:nvPr>
        </p:nvSpPr>
        <p:spPr/>
        <p:txBody>
          <a:bodyPr/>
          <a:lstStyle>
            <a:lvl1pPr>
              <a:defRPr/>
            </a:lvl1pPr>
          </a:lstStyle>
          <a:p>
            <a:pPr>
              <a:defRPr/>
            </a:pPr>
            <a:fld id="{B100B68C-4378-4342-9734-E3AE2C07F544}" type="slidenum">
              <a:rPr lang="es-CO"/>
              <a:pPr>
                <a:defRPr/>
              </a:pPr>
              <a:t>‹Nº›</a:t>
            </a:fld>
            <a:endParaRPr lang="es-CO"/>
          </a:p>
        </p:txBody>
      </p:sp>
    </p:spTree>
    <p:extLst>
      <p:ext uri="{BB962C8B-B14F-4D97-AF65-F5344CB8AC3E}">
        <p14:creationId xmlns:p14="http://schemas.microsoft.com/office/powerpoint/2010/main" val="22477192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4" name="TextBox 19">
            <a:extLst>
              <a:ext uri="{FF2B5EF4-FFF2-40B4-BE49-F238E27FC236}">
                <a16:creationId xmlns:a16="http://schemas.microsoft.com/office/drawing/2014/main" id="{C76FFF9A-9E1C-D2DD-932C-7E269467E177}"/>
              </a:ext>
            </a:extLst>
          </p:cNvPr>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s-CO" sz="8000">
                <a:solidFill>
                  <a:srgbClr val="FD9C6C"/>
                </a:solidFill>
                <a:latin typeface="Arial" panose="020B0604020202020204" pitchFamily="34" charset="0"/>
              </a:rPr>
              <a:t>“</a:t>
            </a:r>
          </a:p>
        </p:txBody>
      </p:sp>
      <p:sp>
        <p:nvSpPr>
          <p:cNvPr id="5" name="TextBox 21">
            <a:extLst>
              <a:ext uri="{FF2B5EF4-FFF2-40B4-BE49-F238E27FC236}">
                <a16:creationId xmlns:a16="http://schemas.microsoft.com/office/drawing/2014/main" id="{E0219BE5-BE12-8825-8D28-150AC5C1758C}"/>
              </a:ext>
            </a:extLst>
          </p:cNvPr>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s-CO" sz="8000">
                <a:solidFill>
                  <a:srgbClr val="FD9C6C"/>
                </a:solidFill>
                <a:latin typeface="Arial" panose="020B0604020202020204" pitchFamily="34" charset="0"/>
              </a:rPr>
              <a:t>”</a:t>
            </a:r>
            <a:endParaRPr lang="en-US" altLang="es-CO">
              <a:solidFill>
                <a:srgbClr val="FD9C6C"/>
              </a:solidFill>
              <a:latin typeface="Arial" panose="020B0604020202020204" pitchFamily="34" charset="0"/>
            </a:endParaRP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6" name="Date Placeholder 3">
            <a:extLst>
              <a:ext uri="{FF2B5EF4-FFF2-40B4-BE49-F238E27FC236}">
                <a16:creationId xmlns:a16="http://schemas.microsoft.com/office/drawing/2014/main" id="{58DAEC6B-85BB-7D1E-38A3-6E057CDD6A4F}"/>
              </a:ext>
            </a:extLst>
          </p:cNvPr>
          <p:cNvSpPr>
            <a:spLocks noGrp="1"/>
          </p:cNvSpPr>
          <p:nvPr>
            <p:ph type="dt" sz="half" idx="14"/>
          </p:nvPr>
        </p:nvSpPr>
        <p:spPr/>
        <p:txBody>
          <a:bodyPr/>
          <a:lstStyle>
            <a:lvl1pPr>
              <a:defRPr/>
            </a:lvl1pPr>
          </a:lstStyle>
          <a:p>
            <a:pPr>
              <a:defRPr/>
            </a:pPr>
            <a:fld id="{4BA132EA-C66F-4278-9682-6BA3D89C6841}" type="datetimeFigureOut">
              <a:rPr lang="es-CO"/>
              <a:pPr>
                <a:defRPr/>
              </a:pPr>
              <a:t>30/12/2025</a:t>
            </a:fld>
            <a:endParaRPr lang="es-CO"/>
          </a:p>
        </p:txBody>
      </p:sp>
      <p:sp>
        <p:nvSpPr>
          <p:cNvPr id="7" name="Footer Placeholder 4">
            <a:extLst>
              <a:ext uri="{FF2B5EF4-FFF2-40B4-BE49-F238E27FC236}">
                <a16:creationId xmlns:a16="http://schemas.microsoft.com/office/drawing/2014/main" id="{64F8096F-5AD8-FC00-FC37-4B2F74CE977F}"/>
              </a:ext>
            </a:extLst>
          </p:cNvPr>
          <p:cNvSpPr>
            <a:spLocks noGrp="1"/>
          </p:cNvSpPr>
          <p:nvPr>
            <p:ph type="ftr" sz="quarter" idx="15"/>
          </p:nvPr>
        </p:nvSpPr>
        <p:spPr/>
        <p:txBody>
          <a:bodyPr/>
          <a:lstStyle>
            <a:lvl1pPr>
              <a:defRPr/>
            </a:lvl1pPr>
          </a:lstStyle>
          <a:p>
            <a:pPr>
              <a:defRPr/>
            </a:pPr>
            <a:endParaRPr lang="es-CO"/>
          </a:p>
        </p:txBody>
      </p:sp>
      <p:sp>
        <p:nvSpPr>
          <p:cNvPr id="8" name="Slide Number Placeholder 5">
            <a:extLst>
              <a:ext uri="{FF2B5EF4-FFF2-40B4-BE49-F238E27FC236}">
                <a16:creationId xmlns:a16="http://schemas.microsoft.com/office/drawing/2014/main" id="{87D826DF-535E-AE7F-4807-7F6B1F8E07EC}"/>
              </a:ext>
            </a:extLst>
          </p:cNvPr>
          <p:cNvSpPr>
            <a:spLocks noGrp="1"/>
          </p:cNvSpPr>
          <p:nvPr>
            <p:ph type="sldNum" sz="quarter" idx="16"/>
          </p:nvPr>
        </p:nvSpPr>
        <p:spPr/>
        <p:txBody>
          <a:bodyPr/>
          <a:lstStyle>
            <a:lvl1pPr>
              <a:defRPr/>
            </a:lvl1pPr>
          </a:lstStyle>
          <a:p>
            <a:pPr>
              <a:defRPr/>
            </a:pPr>
            <a:fld id="{7A56128C-C2AB-4460-8AF1-9899C1A89CDB}" type="slidenum">
              <a:rPr lang="es-CO"/>
              <a:pPr>
                <a:defRPr/>
              </a:pPr>
              <a:t>‹Nº›</a:t>
            </a:fld>
            <a:endParaRPr lang="es-CO"/>
          </a:p>
        </p:txBody>
      </p:sp>
    </p:spTree>
    <p:extLst>
      <p:ext uri="{BB962C8B-B14F-4D97-AF65-F5344CB8AC3E}">
        <p14:creationId xmlns:p14="http://schemas.microsoft.com/office/powerpoint/2010/main" val="32606684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a:extLst>
              <a:ext uri="{FF2B5EF4-FFF2-40B4-BE49-F238E27FC236}">
                <a16:creationId xmlns:a16="http://schemas.microsoft.com/office/drawing/2014/main" id="{F8635DEE-AFF0-9F78-C91D-7AF51E1CAA75}"/>
              </a:ext>
            </a:extLst>
          </p:cNvPr>
          <p:cNvSpPr>
            <a:spLocks noGrp="1"/>
          </p:cNvSpPr>
          <p:nvPr>
            <p:ph type="dt" sz="half" idx="10"/>
          </p:nvPr>
        </p:nvSpPr>
        <p:spPr/>
        <p:txBody>
          <a:bodyPr/>
          <a:lstStyle>
            <a:lvl1pPr>
              <a:defRPr/>
            </a:lvl1pPr>
          </a:lstStyle>
          <a:p>
            <a:pPr>
              <a:defRPr/>
            </a:pPr>
            <a:fld id="{8CBECB8A-7790-42C1-BDCE-39BE6B0F9845}" type="datetimeFigureOut">
              <a:rPr lang="es-CO"/>
              <a:pPr>
                <a:defRPr/>
              </a:pPr>
              <a:t>30/12/2025</a:t>
            </a:fld>
            <a:endParaRPr lang="es-CO"/>
          </a:p>
        </p:txBody>
      </p:sp>
      <p:sp>
        <p:nvSpPr>
          <p:cNvPr id="5" name="Footer Placeholder 4">
            <a:extLst>
              <a:ext uri="{FF2B5EF4-FFF2-40B4-BE49-F238E27FC236}">
                <a16:creationId xmlns:a16="http://schemas.microsoft.com/office/drawing/2014/main" id="{2972C68D-1C4F-6532-2711-2E5B708C0E1A}"/>
              </a:ext>
            </a:extLst>
          </p:cNvPr>
          <p:cNvSpPr>
            <a:spLocks noGrp="1"/>
          </p:cNvSpPr>
          <p:nvPr>
            <p:ph type="ftr" sz="quarter" idx="11"/>
          </p:nvPr>
        </p:nvSpPr>
        <p:spPr/>
        <p:txBody>
          <a:bodyPr/>
          <a:lstStyle>
            <a:lvl1pPr>
              <a:defRPr/>
            </a:lvl1pPr>
          </a:lstStyle>
          <a:p>
            <a:pPr>
              <a:defRPr/>
            </a:pPr>
            <a:endParaRPr lang="es-CO"/>
          </a:p>
        </p:txBody>
      </p:sp>
      <p:sp>
        <p:nvSpPr>
          <p:cNvPr id="6" name="Slide Number Placeholder 5">
            <a:extLst>
              <a:ext uri="{FF2B5EF4-FFF2-40B4-BE49-F238E27FC236}">
                <a16:creationId xmlns:a16="http://schemas.microsoft.com/office/drawing/2014/main" id="{036A3505-33C4-94AE-3B5D-60DC3BCEBB2C}"/>
              </a:ext>
            </a:extLst>
          </p:cNvPr>
          <p:cNvSpPr>
            <a:spLocks noGrp="1"/>
          </p:cNvSpPr>
          <p:nvPr>
            <p:ph type="sldNum" sz="quarter" idx="12"/>
          </p:nvPr>
        </p:nvSpPr>
        <p:spPr/>
        <p:txBody>
          <a:bodyPr/>
          <a:lstStyle>
            <a:lvl1pPr>
              <a:defRPr/>
            </a:lvl1pPr>
          </a:lstStyle>
          <a:p>
            <a:pPr>
              <a:defRPr/>
            </a:pPr>
            <a:fld id="{15B27436-2730-42EC-8277-93047C5CCA8E}" type="slidenum">
              <a:rPr lang="es-CO"/>
              <a:pPr>
                <a:defRPr/>
              </a:pPr>
              <a:t>‹Nº›</a:t>
            </a:fld>
            <a:endParaRPr lang="es-CO"/>
          </a:p>
        </p:txBody>
      </p:sp>
    </p:spTree>
    <p:extLst>
      <p:ext uri="{BB962C8B-B14F-4D97-AF65-F5344CB8AC3E}">
        <p14:creationId xmlns:p14="http://schemas.microsoft.com/office/powerpoint/2010/main" val="148900232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4" name="TextBox 23">
            <a:extLst>
              <a:ext uri="{FF2B5EF4-FFF2-40B4-BE49-F238E27FC236}">
                <a16:creationId xmlns:a16="http://schemas.microsoft.com/office/drawing/2014/main" id="{34F3EB9A-5DDB-F455-3E8B-CA6B5C5627BC}"/>
              </a:ext>
            </a:extLst>
          </p:cNvPr>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s-CO" sz="8000">
                <a:solidFill>
                  <a:srgbClr val="FD9C6C"/>
                </a:solidFill>
                <a:latin typeface="Arial" panose="020B0604020202020204" pitchFamily="34" charset="0"/>
              </a:rPr>
              <a:t>“</a:t>
            </a:r>
          </a:p>
        </p:txBody>
      </p:sp>
      <p:sp>
        <p:nvSpPr>
          <p:cNvPr id="5" name="TextBox 24">
            <a:extLst>
              <a:ext uri="{FF2B5EF4-FFF2-40B4-BE49-F238E27FC236}">
                <a16:creationId xmlns:a16="http://schemas.microsoft.com/office/drawing/2014/main" id="{96976903-667F-A1BF-EF99-0C7FDCD23C55}"/>
              </a:ext>
            </a:extLst>
          </p:cNvPr>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s-CO" sz="8000">
                <a:solidFill>
                  <a:srgbClr val="FD9C6C"/>
                </a:solidFill>
                <a:latin typeface="Arial" panose="020B0604020202020204" pitchFamily="34" charset="0"/>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6" name="Date Placeholder 3">
            <a:extLst>
              <a:ext uri="{FF2B5EF4-FFF2-40B4-BE49-F238E27FC236}">
                <a16:creationId xmlns:a16="http://schemas.microsoft.com/office/drawing/2014/main" id="{C6156CEE-E9EB-E520-1A60-3F91E84DEF03}"/>
              </a:ext>
            </a:extLst>
          </p:cNvPr>
          <p:cNvSpPr>
            <a:spLocks noGrp="1"/>
          </p:cNvSpPr>
          <p:nvPr>
            <p:ph type="dt" sz="half" idx="14"/>
          </p:nvPr>
        </p:nvSpPr>
        <p:spPr/>
        <p:txBody>
          <a:bodyPr/>
          <a:lstStyle>
            <a:lvl1pPr>
              <a:defRPr/>
            </a:lvl1pPr>
          </a:lstStyle>
          <a:p>
            <a:pPr>
              <a:defRPr/>
            </a:pPr>
            <a:fld id="{895455E5-B20D-41FD-B5EE-973474A3E3DB}" type="datetimeFigureOut">
              <a:rPr lang="es-CO"/>
              <a:pPr>
                <a:defRPr/>
              </a:pPr>
              <a:t>30/12/2025</a:t>
            </a:fld>
            <a:endParaRPr lang="es-CO"/>
          </a:p>
        </p:txBody>
      </p:sp>
      <p:sp>
        <p:nvSpPr>
          <p:cNvPr id="7" name="Footer Placeholder 4">
            <a:extLst>
              <a:ext uri="{FF2B5EF4-FFF2-40B4-BE49-F238E27FC236}">
                <a16:creationId xmlns:a16="http://schemas.microsoft.com/office/drawing/2014/main" id="{EE0E0398-D38E-E993-72C2-24F6D2FBB481}"/>
              </a:ext>
            </a:extLst>
          </p:cNvPr>
          <p:cNvSpPr>
            <a:spLocks noGrp="1"/>
          </p:cNvSpPr>
          <p:nvPr>
            <p:ph type="ftr" sz="quarter" idx="15"/>
          </p:nvPr>
        </p:nvSpPr>
        <p:spPr/>
        <p:txBody>
          <a:bodyPr/>
          <a:lstStyle>
            <a:lvl1pPr>
              <a:defRPr/>
            </a:lvl1pPr>
          </a:lstStyle>
          <a:p>
            <a:pPr>
              <a:defRPr/>
            </a:pPr>
            <a:endParaRPr lang="es-CO"/>
          </a:p>
        </p:txBody>
      </p:sp>
      <p:sp>
        <p:nvSpPr>
          <p:cNvPr id="8" name="Slide Number Placeholder 5">
            <a:extLst>
              <a:ext uri="{FF2B5EF4-FFF2-40B4-BE49-F238E27FC236}">
                <a16:creationId xmlns:a16="http://schemas.microsoft.com/office/drawing/2014/main" id="{DF3E47D9-970B-B31C-0F2D-9E350861B757}"/>
              </a:ext>
            </a:extLst>
          </p:cNvPr>
          <p:cNvSpPr>
            <a:spLocks noGrp="1"/>
          </p:cNvSpPr>
          <p:nvPr>
            <p:ph type="sldNum" sz="quarter" idx="16"/>
          </p:nvPr>
        </p:nvSpPr>
        <p:spPr/>
        <p:txBody>
          <a:bodyPr/>
          <a:lstStyle>
            <a:lvl1pPr>
              <a:defRPr/>
            </a:lvl1pPr>
          </a:lstStyle>
          <a:p>
            <a:pPr>
              <a:defRPr/>
            </a:pPr>
            <a:fld id="{3DD386AA-CAF3-4AFE-9168-9C9421C8A2DD}" type="slidenum">
              <a:rPr lang="es-CO"/>
              <a:pPr>
                <a:defRPr/>
              </a:pPr>
              <a:t>‹Nº›</a:t>
            </a:fld>
            <a:endParaRPr lang="es-CO"/>
          </a:p>
        </p:txBody>
      </p:sp>
    </p:spTree>
    <p:extLst>
      <p:ext uri="{BB962C8B-B14F-4D97-AF65-F5344CB8AC3E}">
        <p14:creationId xmlns:p14="http://schemas.microsoft.com/office/powerpoint/2010/main" val="14331126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a:extLst>
              <a:ext uri="{FF2B5EF4-FFF2-40B4-BE49-F238E27FC236}">
                <a16:creationId xmlns:a16="http://schemas.microsoft.com/office/drawing/2014/main" id="{B475F587-3975-D5E9-B010-B7F5CFE1935C}"/>
              </a:ext>
            </a:extLst>
          </p:cNvPr>
          <p:cNvSpPr>
            <a:spLocks noGrp="1"/>
          </p:cNvSpPr>
          <p:nvPr>
            <p:ph type="dt" sz="half" idx="14"/>
          </p:nvPr>
        </p:nvSpPr>
        <p:spPr/>
        <p:txBody>
          <a:bodyPr/>
          <a:lstStyle>
            <a:lvl1pPr>
              <a:defRPr/>
            </a:lvl1pPr>
          </a:lstStyle>
          <a:p>
            <a:pPr>
              <a:defRPr/>
            </a:pPr>
            <a:fld id="{CCF15C65-F087-4E07-A39A-5F840CB0310C}" type="datetimeFigureOut">
              <a:rPr lang="es-CO"/>
              <a:pPr>
                <a:defRPr/>
              </a:pPr>
              <a:t>30/12/2025</a:t>
            </a:fld>
            <a:endParaRPr lang="es-CO"/>
          </a:p>
        </p:txBody>
      </p:sp>
      <p:sp>
        <p:nvSpPr>
          <p:cNvPr id="5" name="Footer Placeholder 4">
            <a:extLst>
              <a:ext uri="{FF2B5EF4-FFF2-40B4-BE49-F238E27FC236}">
                <a16:creationId xmlns:a16="http://schemas.microsoft.com/office/drawing/2014/main" id="{1614761E-E3DB-4B5C-BB00-257E952F2218}"/>
              </a:ext>
            </a:extLst>
          </p:cNvPr>
          <p:cNvSpPr>
            <a:spLocks noGrp="1"/>
          </p:cNvSpPr>
          <p:nvPr>
            <p:ph type="ftr" sz="quarter" idx="15"/>
          </p:nvPr>
        </p:nvSpPr>
        <p:spPr/>
        <p:txBody>
          <a:bodyPr/>
          <a:lstStyle>
            <a:lvl1pPr>
              <a:defRPr/>
            </a:lvl1pPr>
          </a:lstStyle>
          <a:p>
            <a:pPr>
              <a:defRPr/>
            </a:pPr>
            <a:endParaRPr lang="es-CO"/>
          </a:p>
        </p:txBody>
      </p:sp>
      <p:sp>
        <p:nvSpPr>
          <p:cNvPr id="6" name="Slide Number Placeholder 5">
            <a:extLst>
              <a:ext uri="{FF2B5EF4-FFF2-40B4-BE49-F238E27FC236}">
                <a16:creationId xmlns:a16="http://schemas.microsoft.com/office/drawing/2014/main" id="{F88162C6-6D40-3CFA-2F80-EF831B0503E9}"/>
              </a:ext>
            </a:extLst>
          </p:cNvPr>
          <p:cNvSpPr>
            <a:spLocks noGrp="1"/>
          </p:cNvSpPr>
          <p:nvPr>
            <p:ph type="sldNum" sz="quarter" idx="16"/>
          </p:nvPr>
        </p:nvSpPr>
        <p:spPr/>
        <p:txBody>
          <a:bodyPr/>
          <a:lstStyle>
            <a:lvl1pPr>
              <a:defRPr/>
            </a:lvl1pPr>
          </a:lstStyle>
          <a:p>
            <a:pPr>
              <a:defRPr/>
            </a:pPr>
            <a:fld id="{30E55D97-8C15-4C4B-BE0D-9BD1FC8E1E8B}" type="slidenum">
              <a:rPr lang="es-CO"/>
              <a:pPr>
                <a:defRPr/>
              </a:pPr>
              <a:t>‹Nº›</a:t>
            </a:fld>
            <a:endParaRPr lang="es-CO"/>
          </a:p>
        </p:txBody>
      </p:sp>
    </p:spTree>
    <p:extLst>
      <p:ext uri="{BB962C8B-B14F-4D97-AF65-F5344CB8AC3E}">
        <p14:creationId xmlns:p14="http://schemas.microsoft.com/office/powerpoint/2010/main" val="37328663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68CFC549-DE03-E6B7-1F70-2015E76EB95D}"/>
              </a:ext>
            </a:extLst>
          </p:cNvPr>
          <p:cNvSpPr>
            <a:spLocks noGrp="1"/>
          </p:cNvSpPr>
          <p:nvPr>
            <p:ph type="dt" sz="half" idx="10"/>
          </p:nvPr>
        </p:nvSpPr>
        <p:spPr/>
        <p:txBody>
          <a:bodyPr/>
          <a:lstStyle>
            <a:lvl1pPr>
              <a:defRPr/>
            </a:lvl1pPr>
          </a:lstStyle>
          <a:p>
            <a:pPr>
              <a:defRPr/>
            </a:pPr>
            <a:fld id="{BE08272A-504C-4A94-98BA-898C20B8F302}" type="datetimeFigureOut">
              <a:rPr lang="es-CO"/>
              <a:pPr>
                <a:defRPr/>
              </a:pPr>
              <a:t>30/12/2025</a:t>
            </a:fld>
            <a:endParaRPr lang="es-CO"/>
          </a:p>
        </p:txBody>
      </p:sp>
      <p:sp>
        <p:nvSpPr>
          <p:cNvPr id="5" name="Footer Placeholder 4">
            <a:extLst>
              <a:ext uri="{FF2B5EF4-FFF2-40B4-BE49-F238E27FC236}">
                <a16:creationId xmlns:a16="http://schemas.microsoft.com/office/drawing/2014/main" id="{06219E50-1EAE-1B91-3610-09F912AD5A6B}"/>
              </a:ext>
            </a:extLst>
          </p:cNvPr>
          <p:cNvSpPr>
            <a:spLocks noGrp="1"/>
          </p:cNvSpPr>
          <p:nvPr>
            <p:ph type="ftr" sz="quarter" idx="11"/>
          </p:nvPr>
        </p:nvSpPr>
        <p:spPr/>
        <p:txBody>
          <a:bodyPr/>
          <a:lstStyle>
            <a:lvl1pPr>
              <a:defRPr/>
            </a:lvl1pPr>
          </a:lstStyle>
          <a:p>
            <a:pPr>
              <a:defRPr/>
            </a:pPr>
            <a:endParaRPr lang="es-CO"/>
          </a:p>
        </p:txBody>
      </p:sp>
      <p:sp>
        <p:nvSpPr>
          <p:cNvPr id="6" name="Slide Number Placeholder 5">
            <a:extLst>
              <a:ext uri="{FF2B5EF4-FFF2-40B4-BE49-F238E27FC236}">
                <a16:creationId xmlns:a16="http://schemas.microsoft.com/office/drawing/2014/main" id="{4B86C84C-E590-8873-C927-6761B6D70E43}"/>
              </a:ext>
            </a:extLst>
          </p:cNvPr>
          <p:cNvSpPr>
            <a:spLocks noGrp="1"/>
          </p:cNvSpPr>
          <p:nvPr>
            <p:ph type="sldNum" sz="quarter" idx="12"/>
          </p:nvPr>
        </p:nvSpPr>
        <p:spPr/>
        <p:txBody>
          <a:bodyPr/>
          <a:lstStyle>
            <a:lvl1pPr>
              <a:defRPr/>
            </a:lvl1pPr>
          </a:lstStyle>
          <a:p>
            <a:pPr>
              <a:defRPr/>
            </a:pPr>
            <a:fld id="{E477BEF6-B726-4105-BAB7-AF2D661C9617}" type="slidenum">
              <a:rPr lang="es-CO"/>
              <a:pPr>
                <a:defRPr/>
              </a:pPr>
              <a:t>‹Nº›</a:t>
            </a:fld>
            <a:endParaRPr lang="es-CO"/>
          </a:p>
        </p:txBody>
      </p:sp>
    </p:spTree>
    <p:extLst>
      <p:ext uri="{BB962C8B-B14F-4D97-AF65-F5344CB8AC3E}">
        <p14:creationId xmlns:p14="http://schemas.microsoft.com/office/powerpoint/2010/main" val="7099564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35DC6D90-1D25-4E73-F409-2734597497A5}"/>
              </a:ext>
            </a:extLst>
          </p:cNvPr>
          <p:cNvSpPr>
            <a:spLocks noGrp="1"/>
          </p:cNvSpPr>
          <p:nvPr>
            <p:ph type="dt" sz="half" idx="10"/>
          </p:nvPr>
        </p:nvSpPr>
        <p:spPr/>
        <p:txBody>
          <a:bodyPr/>
          <a:lstStyle>
            <a:lvl1pPr>
              <a:defRPr/>
            </a:lvl1pPr>
          </a:lstStyle>
          <a:p>
            <a:pPr>
              <a:defRPr/>
            </a:pPr>
            <a:fld id="{1C2E2BFA-E402-498B-8081-F3D74C902F05}" type="datetimeFigureOut">
              <a:rPr lang="es-CO"/>
              <a:pPr>
                <a:defRPr/>
              </a:pPr>
              <a:t>30/12/2025</a:t>
            </a:fld>
            <a:endParaRPr lang="es-CO"/>
          </a:p>
        </p:txBody>
      </p:sp>
      <p:sp>
        <p:nvSpPr>
          <p:cNvPr id="5" name="Footer Placeholder 4">
            <a:extLst>
              <a:ext uri="{FF2B5EF4-FFF2-40B4-BE49-F238E27FC236}">
                <a16:creationId xmlns:a16="http://schemas.microsoft.com/office/drawing/2014/main" id="{48FF5FC6-CF05-FBEF-4F6B-5DB6FE2B0ED6}"/>
              </a:ext>
            </a:extLst>
          </p:cNvPr>
          <p:cNvSpPr>
            <a:spLocks noGrp="1"/>
          </p:cNvSpPr>
          <p:nvPr>
            <p:ph type="ftr" sz="quarter" idx="11"/>
          </p:nvPr>
        </p:nvSpPr>
        <p:spPr/>
        <p:txBody>
          <a:bodyPr/>
          <a:lstStyle>
            <a:lvl1pPr>
              <a:defRPr/>
            </a:lvl1pPr>
          </a:lstStyle>
          <a:p>
            <a:pPr>
              <a:defRPr/>
            </a:pPr>
            <a:endParaRPr lang="es-CO"/>
          </a:p>
        </p:txBody>
      </p:sp>
      <p:sp>
        <p:nvSpPr>
          <p:cNvPr id="6" name="Slide Number Placeholder 5">
            <a:extLst>
              <a:ext uri="{FF2B5EF4-FFF2-40B4-BE49-F238E27FC236}">
                <a16:creationId xmlns:a16="http://schemas.microsoft.com/office/drawing/2014/main" id="{A5BB06B6-F0BF-9565-1159-EE67F4BAF8B0}"/>
              </a:ext>
            </a:extLst>
          </p:cNvPr>
          <p:cNvSpPr>
            <a:spLocks noGrp="1"/>
          </p:cNvSpPr>
          <p:nvPr>
            <p:ph type="sldNum" sz="quarter" idx="12"/>
          </p:nvPr>
        </p:nvSpPr>
        <p:spPr/>
        <p:txBody>
          <a:bodyPr/>
          <a:lstStyle>
            <a:lvl1pPr>
              <a:defRPr/>
            </a:lvl1pPr>
          </a:lstStyle>
          <a:p>
            <a:pPr>
              <a:defRPr/>
            </a:pPr>
            <a:fld id="{AB8BA5C7-7308-4715-A105-814F515BED30}" type="slidenum">
              <a:rPr lang="es-CO"/>
              <a:pPr>
                <a:defRPr/>
              </a:pPr>
              <a:t>‹Nº›</a:t>
            </a:fld>
            <a:endParaRPr lang="es-CO"/>
          </a:p>
        </p:txBody>
      </p:sp>
    </p:spTree>
    <p:extLst>
      <p:ext uri="{BB962C8B-B14F-4D97-AF65-F5344CB8AC3E}">
        <p14:creationId xmlns:p14="http://schemas.microsoft.com/office/powerpoint/2010/main" val="1730878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3">
            <a:extLst>
              <a:ext uri="{FF2B5EF4-FFF2-40B4-BE49-F238E27FC236}">
                <a16:creationId xmlns:a16="http://schemas.microsoft.com/office/drawing/2014/main" id="{01425793-AD7F-E517-529E-2B193A902C1E}"/>
              </a:ext>
            </a:extLst>
          </p:cNvPr>
          <p:cNvSpPr>
            <a:spLocks noGrp="1"/>
          </p:cNvSpPr>
          <p:nvPr>
            <p:ph type="dt" sz="half" idx="10"/>
          </p:nvPr>
        </p:nvSpPr>
        <p:spPr/>
        <p:txBody>
          <a:bodyPr/>
          <a:lstStyle>
            <a:lvl1pPr>
              <a:defRPr/>
            </a:lvl1pPr>
          </a:lstStyle>
          <a:p>
            <a:pPr>
              <a:defRPr/>
            </a:pPr>
            <a:fld id="{25F42FD4-7C61-4B61-917A-F488422875BF}" type="datetimeFigureOut">
              <a:rPr lang="es-CO"/>
              <a:pPr>
                <a:defRPr/>
              </a:pPr>
              <a:t>30/12/2025</a:t>
            </a:fld>
            <a:endParaRPr lang="es-CO"/>
          </a:p>
        </p:txBody>
      </p:sp>
      <p:sp>
        <p:nvSpPr>
          <p:cNvPr id="6" name="Marcador de pie de página 4">
            <a:extLst>
              <a:ext uri="{FF2B5EF4-FFF2-40B4-BE49-F238E27FC236}">
                <a16:creationId xmlns:a16="http://schemas.microsoft.com/office/drawing/2014/main" id="{04AE1108-EA59-71D5-8B60-AB663EC8B1E2}"/>
              </a:ext>
            </a:extLst>
          </p:cNvPr>
          <p:cNvSpPr>
            <a:spLocks noGrp="1"/>
          </p:cNvSpPr>
          <p:nvPr>
            <p:ph type="ftr" sz="quarter" idx="11"/>
          </p:nvPr>
        </p:nvSpPr>
        <p:spPr/>
        <p:txBody>
          <a:bodyPr/>
          <a:lstStyle>
            <a:lvl1pPr>
              <a:defRPr/>
            </a:lvl1pPr>
          </a:lstStyle>
          <a:p>
            <a:pPr>
              <a:defRPr/>
            </a:pPr>
            <a:endParaRPr lang="es-CO"/>
          </a:p>
        </p:txBody>
      </p:sp>
      <p:sp>
        <p:nvSpPr>
          <p:cNvPr id="7" name="Marcador de número de diapositiva 5">
            <a:extLst>
              <a:ext uri="{FF2B5EF4-FFF2-40B4-BE49-F238E27FC236}">
                <a16:creationId xmlns:a16="http://schemas.microsoft.com/office/drawing/2014/main" id="{B3692F18-FB26-42D9-526B-FC978E32876A}"/>
              </a:ext>
            </a:extLst>
          </p:cNvPr>
          <p:cNvSpPr>
            <a:spLocks noGrp="1"/>
          </p:cNvSpPr>
          <p:nvPr>
            <p:ph type="sldNum" sz="quarter" idx="12"/>
          </p:nvPr>
        </p:nvSpPr>
        <p:spPr/>
        <p:txBody>
          <a:bodyPr/>
          <a:lstStyle>
            <a:lvl1pPr>
              <a:defRPr/>
            </a:lvl1pPr>
          </a:lstStyle>
          <a:p>
            <a:pPr>
              <a:defRPr/>
            </a:pPr>
            <a:fld id="{EA3C1D01-0CE5-43B4-967E-7605E192D1D8}" type="slidenum">
              <a:rPr lang="es-CO"/>
              <a:pPr>
                <a:defRPr/>
              </a:pPr>
              <a:t>‹Nº›</a:t>
            </a:fld>
            <a:endParaRPr lang="es-CO"/>
          </a:p>
        </p:txBody>
      </p:sp>
    </p:spTree>
    <p:extLst>
      <p:ext uri="{BB962C8B-B14F-4D97-AF65-F5344CB8AC3E}">
        <p14:creationId xmlns:p14="http://schemas.microsoft.com/office/powerpoint/2010/main" val="3698636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3">
            <a:extLst>
              <a:ext uri="{FF2B5EF4-FFF2-40B4-BE49-F238E27FC236}">
                <a16:creationId xmlns:a16="http://schemas.microsoft.com/office/drawing/2014/main" id="{FFBC6856-C1E9-01C5-0862-17172D5D7F75}"/>
              </a:ext>
            </a:extLst>
          </p:cNvPr>
          <p:cNvSpPr>
            <a:spLocks noGrp="1"/>
          </p:cNvSpPr>
          <p:nvPr>
            <p:ph type="dt" sz="half" idx="10"/>
          </p:nvPr>
        </p:nvSpPr>
        <p:spPr/>
        <p:txBody>
          <a:bodyPr/>
          <a:lstStyle>
            <a:lvl1pPr>
              <a:defRPr/>
            </a:lvl1pPr>
          </a:lstStyle>
          <a:p>
            <a:pPr>
              <a:defRPr/>
            </a:pPr>
            <a:fld id="{FAB7CC36-5392-4FD5-B70B-8A3CD4EBDF08}" type="datetimeFigureOut">
              <a:rPr lang="es-CO"/>
              <a:pPr>
                <a:defRPr/>
              </a:pPr>
              <a:t>30/12/2025</a:t>
            </a:fld>
            <a:endParaRPr lang="es-CO"/>
          </a:p>
        </p:txBody>
      </p:sp>
      <p:sp>
        <p:nvSpPr>
          <p:cNvPr id="8" name="Marcador de pie de página 4">
            <a:extLst>
              <a:ext uri="{FF2B5EF4-FFF2-40B4-BE49-F238E27FC236}">
                <a16:creationId xmlns:a16="http://schemas.microsoft.com/office/drawing/2014/main" id="{2B9DEEB3-8373-2956-4FCB-DCD80BC5E891}"/>
              </a:ext>
            </a:extLst>
          </p:cNvPr>
          <p:cNvSpPr>
            <a:spLocks noGrp="1"/>
          </p:cNvSpPr>
          <p:nvPr>
            <p:ph type="ftr" sz="quarter" idx="11"/>
          </p:nvPr>
        </p:nvSpPr>
        <p:spPr/>
        <p:txBody>
          <a:bodyPr/>
          <a:lstStyle>
            <a:lvl1pPr>
              <a:defRPr/>
            </a:lvl1pPr>
          </a:lstStyle>
          <a:p>
            <a:pPr>
              <a:defRPr/>
            </a:pPr>
            <a:endParaRPr lang="es-CO"/>
          </a:p>
        </p:txBody>
      </p:sp>
      <p:sp>
        <p:nvSpPr>
          <p:cNvPr id="9" name="Marcador de número de diapositiva 5">
            <a:extLst>
              <a:ext uri="{FF2B5EF4-FFF2-40B4-BE49-F238E27FC236}">
                <a16:creationId xmlns:a16="http://schemas.microsoft.com/office/drawing/2014/main" id="{AC876A5B-23D5-B590-CADB-80C098B7BC8A}"/>
              </a:ext>
            </a:extLst>
          </p:cNvPr>
          <p:cNvSpPr>
            <a:spLocks noGrp="1"/>
          </p:cNvSpPr>
          <p:nvPr>
            <p:ph type="sldNum" sz="quarter" idx="12"/>
          </p:nvPr>
        </p:nvSpPr>
        <p:spPr/>
        <p:txBody>
          <a:bodyPr/>
          <a:lstStyle>
            <a:lvl1pPr>
              <a:defRPr/>
            </a:lvl1pPr>
          </a:lstStyle>
          <a:p>
            <a:pPr>
              <a:defRPr/>
            </a:pPr>
            <a:fld id="{15CC01E4-FF87-422A-ABDA-98013502DD34}" type="slidenum">
              <a:rPr lang="es-CO"/>
              <a:pPr>
                <a:defRPr/>
              </a:pPr>
              <a:t>‹Nº›</a:t>
            </a:fld>
            <a:endParaRPr lang="es-CO"/>
          </a:p>
        </p:txBody>
      </p:sp>
    </p:spTree>
    <p:extLst>
      <p:ext uri="{BB962C8B-B14F-4D97-AF65-F5344CB8AC3E}">
        <p14:creationId xmlns:p14="http://schemas.microsoft.com/office/powerpoint/2010/main" val="4219112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fecha 3">
            <a:extLst>
              <a:ext uri="{FF2B5EF4-FFF2-40B4-BE49-F238E27FC236}">
                <a16:creationId xmlns:a16="http://schemas.microsoft.com/office/drawing/2014/main" id="{A9248960-887A-1F67-81A0-443BE4AE352E}"/>
              </a:ext>
            </a:extLst>
          </p:cNvPr>
          <p:cNvSpPr>
            <a:spLocks noGrp="1"/>
          </p:cNvSpPr>
          <p:nvPr>
            <p:ph type="dt" sz="half" idx="10"/>
          </p:nvPr>
        </p:nvSpPr>
        <p:spPr/>
        <p:txBody>
          <a:bodyPr/>
          <a:lstStyle>
            <a:lvl1pPr>
              <a:defRPr/>
            </a:lvl1pPr>
          </a:lstStyle>
          <a:p>
            <a:pPr>
              <a:defRPr/>
            </a:pPr>
            <a:fld id="{966D3FF0-69EC-42E6-97D5-FBBFFD5B6E30}" type="datetimeFigureOut">
              <a:rPr lang="es-CO"/>
              <a:pPr>
                <a:defRPr/>
              </a:pPr>
              <a:t>30/12/2025</a:t>
            </a:fld>
            <a:endParaRPr lang="es-CO"/>
          </a:p>
        </p:txBody>
      </p:sp>
      <p:sp>
        <p:nvSpPr>
          <p:cNvPr id="4" name="Marcador de pie de página 4">
            <a:extLst>
              <a:ext uri="{FF2B5EF4-FFF2-40B4-BE49-F238E27FC236}">
                <a16:creationId xmlns:a16="http://schemas.microsoft.com/office/drawing/2014/main" id="{08C18F67-138E-1B3A-4DC8-CB159C6D22D1}"/>
              </a:ext>
            </a:extLst>
          </p:cNvPr>
          <p:cNvSpPr>
            <a:spLocks noGrp="1"/>
          </p:cNvSpPr>
          <p:nvPr>
            <p:ph type="ftr" sz="quarter" idx="11"/>
          </p:nvPr>
        </p:nvSpPr>
        <p:spPr/>
        <p:txBody>
          <a:bodyPr/>
          <a:lstStyle>
            <a:lvl1pPr>
              <a:defRPr/>
            </a:lvl1pPr>
          </a:lstStyle>
          <a:p>
            <a:pPr>
              <a:defRPr/>
            </a:pPr>
            <a:endParaRPr lang="es-CO"/>
          </a:p>
        </p:txBody>
      </p:sp>
      <p:sp>
        <p:nvSpPr>
          <p:cNvPr id="5" name="Marcador de número de diapositiva 5">
            <a:extLst>
              <a:ext uri="{FF2B5EF4-FFF2-40B4-BE49-F238E27FC236}">
                <a16:creationId xmlns:a16="http://schemas.microsoft.com/office/drawing/2014/main" id="{5C234DDD-CDCF-F497-D4BB-C814599A685A}"/>
              </a:ext>
            </a:extLst>
          </p:cNvPr>
          <p:cNvSpPr>
            <a:spLocks noGrp="1"/>
          </p:cNvSpPr>
          <p:nvPr>
            <p:ph type="sldNum" sz="quarter" idx="12"/>
          </p:nvPr>
        </p:nvSpPr>
        <p:spPr/>
        <p:txBody>
          <a:bodyPr/>
          <a:lstStyle>
            <a:lvl1pPr>
              <a:defRPr/>
            </a:lvl1pPr>
          </a:lstStyle>
          <a:p>
            <a:pPr>
              <a:defRPr/>
            </a:pPr>
            <a:fld id="{4AEF83A6-4A1D-4F7C-8376-F05E0D7B89B2}" type="slidenum">
              <a:rPr lang="es-CO"/>
              <a:pPr>
                <a:defRPr/>
              </a:pPr>
              <a:t>‹Nº›</a:t>
            </a:fld>
            <a:endParaRPr lang="es-CO"/>
          </a:p>
        </p:txBody>
      </p:sp>
    </p:spTree>
    <p:extLst>
      <p:ext uri="{BB962C8B-B14F-4D97-AF65-F5344CB8AC3E}">
        <p14:creationId xmlns:p14="http://schemas.microsoft.com/office/powerpoint/2010/main" val="2861482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a:extLst>
              <a:ext uri="{FF2B5EF4-FFF2-40B4-BE49-F238E27FC236}">
                <a16:creationId xmlns:a16="http://schemas.microsoft.com/office/drawing/2014/main" id="{3F3AD212-2B25-A57C-26F8-6B972BB86585}"/>
              </a:ext>
            </a:extLst>
          </p:cNvPr>
          <p:cNvSpPr>
            <a:spLocks noGrp="1"/>
          </p:cNvSpPr>
          <p:nvPr>
            <p:ph type="dt" sz="half" idx="10"/>
          </p:nvPr>
        </p:nvSpPr>
        <p:spPr/>
        <p:txBody>
          <a:bodyPr/>
          <a:lstStyle>
            <a:lvl1pPr>
              <a:defRPr/>
            </a:lvl1pPr>
          </a:lstStyle>
          <a:p>
            <a:pPr>
              <a:defRPr/>
            </a:pPr>
            <a:fld id="{089AB84B-7DAD-4422-A992-0B9685A76709}" type="datetimeFigureOut">
              <a:rPr lang="es-CO"/>
              <a:pPr>
                <a:defRPr/>
              </a:pPr>
              <a:t>30/12/2025</a:t>
            </a:fld>
            <a:endParaRPr lang="es-CO"/>
          </a:p>
        </p:txBody>
      </p:sp>
      <p:sp>
        <p:nvSpPr>
          <p:cNvPr id="3" name="Marcador de pie de página 4">
            <a:extLst>
              <a:ext uri="{FF2B5EF4-FFF2-40B4-BE49-F238E27FC236}">
                <a16:creationId xmlns:a16="http://schemas.microsoft.com/office/drawing/2014/main" id="{49B99B8B-19F5-E036-ABD8-D7B72B07FC79}"/>
              </a:ext>
            </a:extLst>
          </p:cNvPr>
          <p:cNvSpPr>
            <a:spLocks noGrp="1"/>
          </p:cNvSpPr>
          <p:nvPr>
            <p:ph type="ftr" sz="quarter" idx="11"/>
          </p:nvPr>
        </p:nvSpPr>
        <p:spPr/>
        <p:txBody>
          <a:bodyPr/>
          <a:lstStyle>
            <a:lvl1pPr>
              <a:defRPr/>
            </a:lvl1pPr>
          </a:lstStyle>
          <a:p>
            <a:pPr>
              <a:defRPr/>
            </a:pPr>
            <a:endParaRPr lang="es-CO"/>
          </a:p>
        </p:txBody>
      </p:sp>
      <p:sp>
        <p:nvSpPr>
          <p:cNvPr id="4" name="Marcador de número de diapositiva 5">
            <a:extLst>
              <a:ext uri="{FF2B5EF4-FFF2-40B4-BE49-F238E27FC236}">
                <a16:creationId xmlns:a16="http://schemas.microsoft.com/office/drawing/2014/main" id="{78EAFBAB-E29E-3539-DC39-01F011EA8AD4}"/>
              </a:ext>
            </a:extLst>
          </p:cNvPr>
          <p:cNvSpPr>
            <a:spLocks noGrp="1"/>
          </p:cNvSpPr>
          <p:nvPr>
            <p:ph type="sldNum" sz="quarter" idx="12"/>
          </p:nvPr>
        </p:nvSpPr>
        <p:spPr/>
        <p:txBody>
          <a:bodyPr/>
          <a:lstStyle>
            <a:lvl1pPr>
              <a:defRPr/>
            </a:lvl1pPr>
          </a:lstStyle>
          <a:p>
            <a:pPr>
              <a:defRPr/>
            </a:pPr>
            <a:fld id="{1CD0A52A-6BC9-4134-BD5F-993AEF4CFCE0}" type="slidenum">
              <a:rPr lang="es-CO"/>
              <a:pPr>
                <a:defRPr/>
              </a:pPr>
              <a:t>‹Nº›</a:t>
            </a:fld>
            <a:endParaRPr lang="es-CO"/>
          </a:p>
        </p:txBody>
      </p:sp>
    </p:spTree>
    <p:extLst>
      <p:ext uri="{BB962C8B-B14F-4D97-AF65-F5344CB8AC3E}">
        <p14:creationId xmlns:p14="http://schemas.microsoft.com/office/powerpoint/2010/main" val="78680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3">
            <a:extLst>
              <a:ext uri="{FF2B5EF4-FFF2-40B4-BE49-F238E27FC236}">
                <a16:creationId xmlns:a16="http://schemas.microsoft.com/office/drawing/2014/main" id="{D524D447-BF9E-0700-441E-B5789EC28E8E}"/>
              </a:ext>
            </a:extLst>
          </p:cNvPr>
          <p:cNvSpPr>
            <a:spLocks noGrp="1"/>
          </p:cNvSpPr>
          <p:nvPr>
            <p:ph type="dt" sz="half" idx="10"/>
          </p:nvPr>
        </p:nvSpPr>
        <p:spPr/>
        <p:txBody>
          <a:bodyPr/>
          <a:lstStyle>
            <a:lvl1pPr>
              <a:defRPr/>
            </a:lvl1pPr>
          </a:lstStyle>
          <a:p>
            <a:pPr>
              <a:defRPr/>
            </a:pPr>
            <a:fld id="{81A0733E-E30B-47D5-8CCE-970F36544D93}" type="datetimeFigureOut">
              <a:rPr lang="es-CO"/>
              <a:pPr>
                <a:defRPr/>
              </a:pPr>
              <a:t>30/12/2025</a:t>
            </a:fld>
            <a:endParaRPr lang="es-CO"/>
          </a:p>
        </p:txBody>
      </p:sp>
      <p:sp>
        <p:nvSpPr>
          <p:cNvPr id="6" name="Marcador de pie de página 4">
            <a:extLst>
              <a:ext uri="{FF2B5EF4-FFF2-40B4-BE49-F238E27FC236}">
                <a16:creationId xmlns:a16="http://schemas.microsoft.com/office/drawing/2014/main" id="{6DA06973-7708-6F90-0254-DE25B339F33F}"/>
              </a:ext>
            </a:extLst>
          </p:cNvPr>
          <p:cNvSpPr>
            <a:spLocks noGrp="1"/>
          </p:cNvSpPr>
          <p:nvPr>
            <p:ph type="ftr" sz="quarter" idx="11"/>
          </p:nvPr>
        </p:nvSpPr>
        <p:spPr/>
        <p:txBody>
          <a:bodyPr/>
          <a:lstStyle>
            <a:lvl1pPr>
              <a:defRPr/>
            </a:lvl1pPr>
          </a:lstStyle>
          <a:p>
            <a:pPr>
              <a:defRPr/>
            </a:pPr>
            <a:endParaRPr lang="es-CO"/>
          </a:p>
        </p:txBody>
      </p:sp>
      <p:sp>
        <p:nvSpPr>
          <p:cNvPr id="7" name="Marcador de número de diapositiva 5">
            <a:extLst>
              <a:ext uri="{FF2B5EF4-FFF2-40B4-BE49-F238E27FC236}">
                <a16:creationId xmlns:a16="http://schemas.microsoft.com/office/drawing/2014/main" id="{98D8515F-E426-5F97-6CB7-02AA0A251043}"/>
              </a:ext>
            </a:extLst>
          </p:cNvPr>
          <p:cNvSpPr>
            <a:spLocks noGrp="1"/>
          </p:cNvSpPr>
          <p:nvPr>
            <p:ph type="sldNum" sz="quarter" idx="12"/>
          </p:nvPr>
        </p:nvSpPr>
        <p:spPr/>
        <p:txBody>
          <a:bodyPr/>
          <a:lstStyle>
            <a:lvl1pPr>
              <a:defRPr/>
            </a:lvl1pPr>
          </a:lstStyle>
          <a:p>
            <a:pPr>
              <a:defRPr/>
            </a:pPr>
            <a:fld id="{8E1198C5-02E6-4E39-846F-5B8F6E351BBB}" type="slidenum">
              <a:rPr lang="es-CO"/>
              <a:pPr>
                <a:defRPr/>
              </a:pPr>
              <a:t>‹Nº›</a:t>
            </a:fld>
            <a:endParaRPr lang="es-CO"/>
          </a:p>
        </p:txBody>
      </p:sp>
    </p:spTree>
    <p:extLst>
      <p:ext uri="{BB962C8B-B14F-4D97-AF65-F5344CB8AC3E}">
        <p14:creationId xmlns:p14="http://schemas.microsoft.com/office/powerpoint/2010/main" val="2606324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O" noProof="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3">
            <a:extLst>
              <a:ext uri="{FF2B5EF4-FFF2-40B4-BE49-F238E27FC236}">
                <a16:creationId xmlns:a16="http://schemas.microsoft.com/office/drawing/2014/main" id="{2D0F2971-6978-4EDE-4C7D-91001D22C0A4}"/>
              </a:ext>
            </a:extLst>
          </p:cNvPr>
          <p:cNvSpPr>
            <a:spLocks noGrp="1"/>
          </p:cNvSpPr>
          <p:nvPr>
            <p:ph type="dt" sz="half" idx="10"/>
          </p:nvPr>
        </p:nvSpPr>
        <p:spPr/>
        <p:txBody>
          <a:bodyPr/>
          <a:lstStyle>
            <a:lvl1pPr>
              <a:defRPr/>
            </a:lvl1pPr>
          </a:lstStyle>
          <a:p>
            <a:pPr>
              <a:defRPr/>
            </a:pPr>
            <a:fld id="{04584B74-56D9-4258-AB6C-E8C0B90AA50E}" type="datetimeFigureOut">
              <a:rPr lang="es-CO"/>
              <a:pPr>
                <a:defRPr/>
              </a:pPr>
              <a:t>30/12/2025</a:t>
            </a:fld>
            <a:endParaRPr lang="es-CO"/>
          </a:p>
        </p:txBody>
      </p:sp>
      <p:sp>
        <p:nvSpPr>
          <p:cNvPr id="6" name="Marcador de pie de página 4">
            <a:extLst>
              <a:ext uri="{FF2B5EF4-FFF2-40B4-BE49-F238E27FC236}">
                <a16:creationId xmlns:a16="http://schemas.microsoft.com/office/drawing/2014/main" id="{AF76689D-55A5-AF3B-D0A7-239E7E19AC6F}"/>
              </a:ext>
            </a:extLst>
          </p:cNvPr>
          <p:cNvSpPr>
            <a:spLocks noGrp="1"/>
          </p:cNvSpPr>
          <p:nvPr>
            <p:ph type="ftr" sz="quarter" idx="11"/>
          </p:nvPr>
        </p:nvSpPr>
        <p:spPr/>
        <p:txBody>
          <a:bodyPr/>
          <a:lstStyle>
            <a:lvl1pPr>
              <a:defRPr/>
            </a:lvl1pPr>
          </a:lstStyle>
          <a:p>
            <a:pPr>
              <a:defRPr/>
            </a:pPr>
            <a:endParaRPr lang="es-CO"/>
          </a:p>
        </p:txBody>
      </p:sp>
      <p:sp>
        <p:nvSpPr>
          <p:cNvPr id="7" name="Marcador de número de diapositiva 5">
            <a:extLst>
              <a:ext uri="{FF2B5EF4-FFF2-40B4-BE49-F238E27FC236}">
                <a16:creationId xmlns:a16="http://schemas.microsoft.com/office/drawing/2014/main" id="{2ED43445-AC5D-803F-21F8-8757617CEFA1}"/>
              </a:ext>
            </a:extLst>
          </p:cNvPr>
          <p:cNvSpPr>
            <a:spLocks noGrp="1"/>
          </p:cNvSpPr>
          <p:nvPr>
            <p:ph type="sldNum" sz="quarter" idx="12"/>
          </p:nvPr>
        </p:nvSpPr>
        <p:spPr/>
        <p:txBody>
          <a:bodyPr/>
          <a:lstStyle>
            <a:lvl1pPr>
              <a:defRPr/>
            </a:lvl1pPr>
          </a:lstStyle>
          <a:p>
            <a:pPr>
              <a:defRPr/>
            </a:pPr>
            <a:fld id="{D8A3B559-568D-4E7C-81F5-29BDFF774FF0}" type="slidenum">
              <a:rPr lang="es-CO"/>
              <a:pPr>
                <a:defRPr/>
              </a:pPr>
              <a:t>‹Nº›</a:t>
            </a:fld>
            <a:endParaRPr lang="es-CO"/>
          </a:p>
        </p:txBody>
      </p:sp>
    </p:spTree>
    <p:extLst>
      <p:ext uri="{BB962C8B-B14F-4D97-AF65-F5344CB8AC3E}">
        <p14:creationId xmlns:p14="http://schemas.microsoft.com/office/powerpoint/2010/main" val="653513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theme" Target="../theme/theme3.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Marcador de título 1">
            <a:extLst>
              <a:ext uri="{FF2B5EF4-FFF2-40B4-BE49-F238E27FC236}">
                <a16:creationId xmlns:a16="http://schemas.microsoft.com/office/drawing/2014/main" id="{B79200A9-80CC-676D-0C4A-E2BB8B5DD0B2}"/>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CO"/>
              <a:t>Haga clic para modificar el estilo de título del patrón</a:t>
            </a:r>
            <a:endParaRPr lang="es-CO" altLang="es-CO"/>
          </a:p>
        </p:txBody>
      </p:sp>
      <p:sp>
        <p:nvSpPr>
          <p:cNvPr id="1027" name="Marcador de texto 2">
            <a:extLst>
              <a:ext uri="{FF2B5EF4-FFF2-40B4-BE49-F238E27FC236}">
                <a16:creationId xmlns:a16="http://schemas.microsoft.com/office/drawing/2014/main" id="{805FC77B-E471-57C8-03B8-A5BA5DD7F221}"/>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CO"/>
              <a:t>Haga clic para modificar los estilos de texto del patrón</a:t>
            </a:r>
          </a:p>
          <a:p>
            <a:pPr lvl="1"/>
            <a:r>
              <a:rPr lang="es-ES" altLang="es-CO"/>
              <a:t>Segundo nivel</a:t>
            </a:r>
          </a:p>
          <a:p>
            <a:pPr lvl="2"/>
            <a:r>
              <a:rPr lang="es-ES" altLang="es-CO"/>
              <a:t>Tercer nivel</a:t>
            </a:r>
          </a:p>
          <a:p>
            <a:pPr lvl="3"/>
            <a:r>
              <a:rPr lang="es-ES" altLang="es-CO"/>
              <a:t>Cuarto nivel</a:t>
            </a:r>
          </a:p>
          <a:p>
            <a:pPr lvl="4"/>
            <a:r>
              <a:rPr lang="es-ES" altLang="es-CO"/>
              <a:t>Quinto nivel</a:t>
            </a:r>
            <a:endParaRPr lang="es-CO" altLang="es-CO"/>
          </a:p>
        </p:txBody>
      </p:sp>
      <p:sp>
        <p:nvSpPr>
          <p:cNvPr id="4" name="Marcador de fecha 3">
            <a:extLst>
              <a:ext uri="{FF2B5EF4-FFF2-40B4-BE49-F238E27FC236}">
                <a16:creationId xmlns:a16="http://schemas.microsoft.com/office/drawing/2014/main" id="{8FCA1595-403B-17A9-F5C8-70DFE647BC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542AD88C-3D58-4669-9E62-F6480AA9E408}" type="datetimeFigureOut">
              <a:rPr lang="es-CO"/>
              <a:pPr>
                <a:defRPr/>
              </a:pPr>
              <a:t>30/12/2025</a:t>
            </a:fld>
            <a:endParaRPr lang="es-CO"/>
          </a:p>
        </p:txBody>
      </p:sp>
      <p:sp>
        <p:nvSpPr>
          <p:cNvPr id="5" name="Marcador de pie de página 4">
            <a:extLst>
              <a:ext uri="{FF2B5EF4-FFF2-40B4-BE49-F238E27FC236}">
                <a16:creationId xmlns:a16="http://schemas.microsoft.com/office/drawing/2014/main" id="{3A5B446B-107E-7D0C-4198-ED28D9F5AB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s-CO"/>
          </a:p>
        </p:txBody>
      </p:sp>
      <p:sp>
        <p:nvSpPr>
          <p:cNvPr id="6" name="Marcador de número de diapositiva 5">
            <a:extLst>
              <a:ext uri="{FF2B5EF4-FFF2-40B4-BE49-F238E27FC236}">
                <a16:creationId xmlns:a16="http://schemas.microsoft.com/office/drawing/2014/main" id="{10A5EFCE-98B7-69E5-F56A-2B9D14814A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809179FC-25B2-45F0-B601-3ECEC3B5BA4C}" type="slidenum">
              <a:rPr lang="es-CO"/>
              <a:pPr>
                <a:defRPr/>
              </a:pPr>
              <a:t>‹Nº›</a:t>
            </a:fld>
            <a:endParaRPr lang="es-CO"/>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Marcador de título 1">
            <a:extLst>
              <a:ext uri="{FF2B5EF4-FFF2-40B4-BE49-F238E27FC236}">
                <a16:creationId xmlns:a16="http://schemas.microsoft.com/office/drawing/2014/main" id="{1358D98E-1BA8-4945-1755-81E047B3B676}"/>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CO"/>
              <a:t>Haga clic para modificar el estilo de título del patrón</a:t>
            </a:r>
            <a:endParaRPr lang="es-CO" altLang="es-CO"/>
          </a:p>
        </p:txBody>
      </p:sp>
      <p:sp>
        <p:nvSpPr>
          <p:cNvPr id="2051" name="Marcador de texto 2">
            <a:extLst>
              <a:ext uri="{FF2B5EF4-FFF2-40B4-BE49-F238E27FC236}">
                <a16:creationId xmlns:a16="http://schemas.microsoft.com/office/drawing/2014/main" id="{096450AF-8B79-6933-DE1F-0975A9422E27}"/>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CO"/>
              <a:t>Haga clic para modificar los estilos de texto del patrón</a:t>
            </a:r>
          </a:p>
          <a:p>
            <a:pPr lvl="1"/>
            <a:r>
              <a:rPr lang="es-ES" altLang="es-CO"/>
              <a:t>Segundo nivel</a:t>
            </a:r>
          </a:p>
          <a:p>
            <a:pPr lvl="2"/>
            <a:r>
              <a:rPr lang="es-ES" altLang="es-CO"/>
              <a:t>Tercer nivel</a:t>
            </a:r>
          </a:p>
          <a:p>
            <a:pPr lvl="3"/>
            <a:r>
              <a:rPr lang="es-ES" altLang="es-CO"/>
              <a:t>Cuarto nivel</a:t>
            </a:r>
          </a:p>
          <a:p>
            <a:pPr lvl="4"/>
            <a:r>
              <a:rPr lang="es-ES" altLang="es-CO"/>
              <a:t>Quinto nivel</a:t>
            </a:r>
            <a:endParaRPr lang="es-CO" altLang="es-CO"/>
          </a:p>
        </p:txBody>
      </p:sp>
      <p:sp>
        <p:nvSpPr>
          <p:cNvPr id="4" name="Marcador de fecha 3">
            <a:extLst>
              <a:ext uri="{FF2B5EF4-FFF2-40B4-BE49-F238E27FC236}">
                <a16:creationId xmlns:a16="http://schemas.microsoft.com/office/drawing/2014/main" id="{B2AB9F09-3070-F9BA-E486-A380B7B8C1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489AB151-AB76-46D0-8755-FAA56F7554DB}" type="datetimeFigureOut">
              <a:rPr lang="es-CO"/>
              <a:pPr>
                <a:defRPr/>
              </a:pPr>
              <a:t>30/12/2025</a:t>
            </a:fld>
            <a:endParaRPr lang="es-CO"/>
          </a:p>
        </p:txBody>
      </p:sp>
      <p:sp>
        <p:nvSpPr>
          <p:cNvPr id="5" name="Marcador de pie de página 4">
            <a:extLst>
              <a:ext uri="{FF2B5EF4-FFF2-40B4-BE49-F238E27FC236}">
                <a16:creationId xmlns:a16="http://schemas.microsoft.com/office/drawing/2014/main" id="{C5DEFF42-EB6B-A199-2F43-F1A1FF0826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s-CO"/>
          </a:p>
        </p:txBody>
      </p:sp>
      <p:sp>
        <p:nvSpPr>
          <p:cNvPr id="6" name="Marcador de número de diapositiva 5">
            <a:extLst>
              <a:ext uri="{FF2B5EF4-FFF2-40B4-BE49-F238E27FC236}">
                <a16:creationId xmlns:a16="http://schemas.microsoft.com/office/drawing/2014/main" id="{80504771-9E79-3DA5-4F09-17502D2334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E7A86AE3-4207-435B-84F1-2CF5A0842A8F}" type="slidenum">
              <a:rPr lang="es-CO"/>
              <a:pPr>
                <a:defRPr/>
              </a:pPr>
              <a:t>‹Nº›</a:t>
            </a:fld>
            <a:endParaRPr lang="es-CO"/>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6">
            <a:extLst>
              <a:ext uri="{FF2B5EF4-FFF2-40B4-BE49-F238E27FC236}">
                <a16:creationId xmlns:a16="http://schemas.microsoft.com/office/drawing/2014/main" id="{854ECC53-CE16-0768-2CF1-512F3D377D5A}"/>
              </a:ext>
            </a:extLst>
          </p:cNvPr>
          <p:cNvGrpSpPr>
            <a:grpSpLocks/>
          </p:cNvGrpSpPr>
          <p:nvPr/>
        </p:nvGrpSpPr>
        <p:grpSpPr bwMode="auto">
          <a:xfrm>
            <a:off x="0" y="-7938"/>
            <a:ext cx="12192000" cy="6865938"/>
            <a:chOff x="0" y="-8467"/>
            <a:chExt cx="12192000" cy="6866467"/>
          </a:xfrm>
        </p:grpSpPr>
        <p:cxnSp>
          <p:nvCxnSpPr>
            <p:cNvPr id="20" name="Straight Connector 19">
              <a:extLst>
                <a:ext uri="{FF2B5EF4-FFF2-40B4-BE49-F238E27FC236}">
                  <a16:creationId xmlns:a16="http://schemas.microsoft.com/office/drawing/2014/main" id="{523D2E25-27A3-23C3-E379-6354EAA78013}"/>
                </a:ext>
              </a:extLst>
            </p:cNvPr>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7DFFDC36-D929-314E-9E55-D35DE3FB7598}"/>
                </a:ext>
              </a:extLst>
            </p:cNvPr>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a:extLst>
                <a:ext uri="{FF2B5EF4-FFF2-40B4-BE49-F238E27FC236}">
                  <a16:creationId xmlns:a16="http://schemas.microsoft.com/office/drawing/2014/main" id="{EF16833E-6525-083A-6603-EA2C77DF0A81}"/>
                </a:ext>
              </a:extLst>
            </p:cNvPr>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a:extLst>
                <a:ext uri="{FF2B5EF4-FFF2-40B4-BE49-F238E27FC236}">
                  <a16:creationId xmlns:a16="http://schemas.microsoft.com/office/drawing/2014/main" id="{F9C2FE85-FE0D-7087-8DC8-C87E1CCF80D7}"/>
                </a:ext>
              </a:extLst>
            </p:cNvPr>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2CB5B1B0-D6C6-882A-3BAE-AC3569AAF98F}"/>
                </a:ext>
              </a:extLst>
            </p:cNvPr>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a:extLst>
                <a:ext uri="{FF2B5EF4-FFF2-40B4-BE49-F238E27FC236}">
                  <a16:creationId xmlns:a16="http://schemas.microsoft.com/office/drawing/2014/main" id="{8DD7BFD6-9A57-B13F-A850-59AFAC76F845}"/>
                </a:ext>
              </a:extLst>
            </p:cNvPr>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a:extLst>
                <a:ext uri="{FF2B5EF4-FFF2-40B4-BE49-F238E27FC236}">
                  <a16:creationId xmlns:a16="http://schemas.microsoft.com/office/drawing/2014/main" id="{169BD9F0-09E2-8B1D-89DD-8619C34185F7}"/>
                </a:ext>
              </a:extLst>
            </p:cNvPr>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a:extLst>
                <a:ext uri="{FF2B5EF4-FFF2-40B4-BE49-F238E27FC236}">
                  <a16:creationId xmlns:a16="http://schemas.microsoft.com/office/drawing/2014/main" id="{AB6DC584-3980-2FCB-A024-F9EFBCAF32C6}"/>
                </a:ext>
              </a:extLst>
            </p:cNvPr>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9A12E68B-4A75-CB85-9298-3654420E7B7F}"/>
                </a:ext>
              </a:extLst>
            </p:cNvPr>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88302BC9-49B9-8B25-BFD1-A6B7D380BFCC}"/>
                </a:ext>
              </a:extLst>
            </p:cNvPr>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075" name="Title Placeholder 1">
            <a:extLst>
              <a:ext uri="{FF2B5EF4-FFF2-40B4-BE49-F238E27FC236}">
                <a16:creationId xmlns:a16="http://schemas.microsoft.com/office/drawing/2014/main" id="{CFB41FAE-5BFF-6635-0996-B9AC0BCE4F9C}"/>
              </a:ext>
            </a:extLst>
          </p:cNvPr>
          <p:cNvSpPr>
            <a:spLocks noGrp="1" noChangeArrowheads="1"/>
          </p:cNvSpPr>
          <p:nvPr>
            <p:ph type="title"/>
          </p:nvPr>
        </p:nvSpPr>
        <p:spPr bwMode="auto">
          <a:xfrm>
            <a:off x="677863" y="609600"/>
            <a:ext cx="8596312"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CO"/>
              <a:t>Haga clic para modificar el estilo de título del patrón</a:t>
            </a:r>
            <a:endParaRPr lang="en-US" altLang="es-CO"/>
          </a:p>
        </p:txBody>
      </p:sp>
      <p:sp>
        <p:nvSpPr>
          <p:cNvPr id="3076" name="Text Placeholder 2">
            <a:extLst>
              <a:ext uri="{FF2B5EF4-FFF2-40B4-BE49-F238E27FC236}">
                <a16:creationId xmlns:a16="http://schemas.microsoft.com/office/drawing/2014/main" id="{D8D605C9-9AE5-7171-AB67-28ADBA62E2F4}"/>
              </a:ext>
            </a:extLst>
          </p:cNvPr>
          <p:cNvSpPr>
            <a:spLocks noGrp="1" noChangeArrowheads="1"/>
          </p:cNvSpPr>
          <p:nvPr>
            <p:ph type="body" idx="1"/>
          </p:nvPr>
        </p:nvSpPr>
        <p:spPr bwMode="auto">
          <a:xfrm>
            <a:off x="677863" y="2160588"/>
            <a:ext cx="8596312"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CO"/>
              <a:t>Haga clic para modificar los estilos de texto del patrón</a:t>
            </a:r>
          </a:p>
          <a:p>
            <a:pPr lvl="1"/>
            <a:r>
              <a:rPr lang="es-ES" altLang="es-CO"/>
              <a:t>Segundo nivel</a:t>
            </a:r>
          </a:p>
          <a:p>
            <a:pPr lvl="2"/>
            <a:r>
              <a:rPr lang="es-ES" altLang="es-CO"/>
              <a:t>Tercer nivel</a:t>
            </a:r>
          </a:p>
          <a:p>
            <a:pPr lvl="3"/>
            <a:r>
              <a:rPr lang="es-ES" altLang="es-CO"/>
              <a:t>Cuarto nivel</a:t>
            </a:r>
          </a:p>
          <a:p>
            <a:pPr lvl="4"/>
            <a:r>
              <a:rPr lang="es-ES" altLang="es-CO"/>
              <a:t>Quinto nivel</a:t>
            </a:r>
            <a:endParaRPr lang="en-US" altLang="es-CO"/>
          </a:p>
        </p:txBody>
      </p:sp>
      <p:sp>
        <p:nvSpPr>
          <p:cNvPr id="4" name="Date Placeholder 3">
            <a:extLst>
              <a:ext uri="{FF2B5EF4-FFF2-40B4-BE49-F238E27FC236}">
                <a16:creationId xmlns:a16="http://schemas.microsoft.com/office/drawing/2014/main" id="{1A72DD3C-B8E6-A625-B061-5444BB6A9ABD}"/>
              </a:ext>
            </a:extLst>
          </p:cNvPr>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75000"/>
                  </a:schemeClr>
                </a:solidFill>
                <a:latin typeface="+mn-lt"/>
              </a:defRPr>
            </a:lvl1pPr>
          </a:lstStyle>
          <a:p>
            <a:pPr>
              <a:defRPr/>
            </a:pPr>
            <a:fld id="{2043614A-3CBF-4061-BC65-BEE55E109544}" type="datetimeFigureOut">
              <a:rPr lang="es-CO"/>
              <a:pPr>
                <a:defRPr/>
              </a:pPr>
              <a:t>30/12/2025</a:t>
            </a:fld>
            <a:endParaRPr lang="es-CO"/>
          </a:p>
        </p:txBody>
      </p:sp>
      <p:sp>
        <p:nvSpPr>
          <p:cNvPr id="5" name="Footer Placeholder 4">
            <a:extLst>
              <a:ext uri="{FF2B5EF4-FFF2-40B4-BE49-F238E27FC236}">
                <a16:creationId xmlns:a16="http://schemas.microsoft.com/office/drawing/2014/main" id="{A130BE53-814D-9CAF-1AEB-4DD804E2D301}"/>
              </a:ext>
            </a:extLst>
          </p:cNvPr>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s-CO"/>
          </a:p>
        </p:txBody>
      </p:sp>
      <p:sp>
        <p:nvSpPr>
          <p:cNvPr id="6" name="Slide Number Placeholder 5">
            <a:extLst>
              <a:ext uri="{FF2B5EF4-FFF2-40B4-BE49-F238E27FC236}">
                <a16:creationId xmlns:a16="http://schemas.microsoft.com/office/drawing/2014/main" id="{4F705172-FC2C-6E29-D6CE-E04462A98A10}"/>
              </a:ext>
            </a:extLst>
          </p:cNvPr>
          <p:cNvSpPr>
            <a:spLocks noGrp="1"/>
          </p:cNvSpPr>
          <p:nvPr>
            <p:ph type="sldNum" sz="quarter" idx="4"/>
          </p:nvPr>
        </p:nvSpPr>
        <p:spPr>
          <a:xfrm>
            <a:off x="8589963" y="6042025"/>
            <a:ext cx="684212"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accent1"/>
                </a:solidFill>
                <a:latin typeface="+mn-lt"/>
              </a:defRPr>
            </a:lvl1pPr>
          </a:lstStyle>
          <a:p>
            <a:pPr>
              <a:defRPr/>
            </a:pPr>
            <a:fld id="{AF814DDD-4977-4337-9814-3348E0399C0A}" type="slidenum">
              <a:rPr lang="es-CO"/>
              <a:pPr>
                <a:defRPr/>
              </a:pPr>
              <a:t>‹Nº›</a:t>
            </a:fld>
            <a:endParaRPr lang="es-CO"/>
          </a:p>
        </p:txBody>
      </p:sp>
    </p:spTree>
  </p:cSld>
  <p:clrMap bg1="lt1" tx1="dk1" bg2="lt2" tx2="dk2" accent1="accent1" accent2="accent2" accent3="accent3" accent4="accent4" accent5="accent5" accent6="accent6" hlink="hlink" folHlink="folHlink"/>
  <p:sldLayoutIdLst>
    <p:sldLayoutId id="2147483739"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40" r:id="rId11"/>
    <p:sldLayoutId id="2147483735" r:id="rId12"/>
    <p:sldLayoutId id="2147483741" r:id="rId13"/>
    <p:sldLayoutId id="2147483736" r:id="rId14"/>
    <p:sldLayoutId id="2147483737" r:id="rId15"/>
    <p:sldLayoutId id="2147483738" r:id="rId16"/>
  </p:sldLayoutIdLst>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anose="020B0603020202020204" pitchFamily="34" charset="0"/>
        </a:defRPr>
      </a:lvl2pPr>
      <a:lvl3pPr algn="l" defTabSz="457200" rtl="0" fontAlgn="base">
        <a:spcBef>
          <a:spcPct val="0"/>
        </a:spcBef>
        <a:spcAft>
          <a:spcPct val="0"/>
        </a:spcAft>
        <a:defRPr sz="3600">
          <a:solidFill>
            <a:schemeClr val="accent1"/>
          </a:solidFill>
          <a:latin typeface="Trebuchet MS" panose="020B0603020202020204" pitchFamily="34" charset="0"/>
        </a:defRPr>
      </a:lvl3pPr>
      <a:lvl4pPr algn="l" defTabSz="457200" rtl="0" fontAlgn="base">
        <a:spcBef>
          <a:spcPct val="0"/>
        </a:spcBef>
        <a:spcAft>
          <a:spcPct val="0"/>
        </a:spcAft>
        <a:defRPr sz="3600">
          <a:solidFill>
            <a:schemeClr val="accent1"/>
          </a:solidFill>
          <a:latin typeface="Trebuchet MS" panose="020B0603020202020204" pitchFamily="34" charset="0"/>
        </a:defRPr>
      </a:lvl4pPr>
      <a:lvl5pPr algn="l" defTabSz="457200" rtl="0" fontAlgn="base">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image" Target="../media/image3.png"/><Relationship Id="rId1" Type="http://schemas.openxmlformats.org/officeDocument/2006/relationships/slideLayout" Target="../slideLayouts/slideLayout24.xml"/><Relationship Id="rId6" Type="http://schemas.openxmlformats.org/officeDocument/2006/relationships/diagramQuickStyle" Target="../diagrams/quickStyle1.xml"/><Relationship Id="rId5" Type="http://schemas.openxmlformats.org/officeDocument/2006/relationships/diagramLayout" Target="../diagrams/layout1.xml"/><Relationship Id="rId10" Type="http://schemas.openxmlformats.org/officeDocument/2006/relationships/image" Target="../media/image1.png"/><Relationship Id="rId4" Type="http://schemas.openxmlformats.org/officeDocument/2006/relationships/diagramData" Target="../diagrams/data1.xml"/><Relationship Id="rId9" Type="http://schemas.openxmlformats.org/officeDocument/2006/relationships/image" Target="../media/image5.png"/></Relationships>
</file>

<file path=ppt/slides/_rels/slide2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4.xml"/><Relationship Id="rId6" Type="http://schemas.openxmlformats.org/officeDocument/2006/relationships/diagramColors" Target="../diagrams/colors2.xml"/><Relationship Id="rId5" Type="http://schemas.openxmlformats.org/officeDocument/2006/relationships/diagramQuickStyle" Target="../diagrams/quickStyle2.xml"/><Relationship Id="rId10" Type="http://schemas.openxmlformats.org/officeDocument/2006/relationships/image" Target="../media/image1.png"/><Relationship Id="rId4" Type="http://schemas.openxmlformats.org/officeDocument/2006/relationships/diagramLayout" Target="../diagrams/layout2.xml"/><Relationship Id="rId9" Type="http://schemas.openxmlformats.org/officeDocument/2006/relationships/image" Target="../media/image7.jpe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ocs.google.com/viewerng/viewer?url=https://reparame.com.co/inicio/wp-content/uploads/2025/01/Listado-de-precios-servicios.pdf&amp;hl=en" TargetMode="Externa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8.jpeg"/><Relationship Id="rId7" Type="http://schemas.openxmlformats.org/officeDocument/2006/relationships/hyperlink" Target="https://wa.me/3167492855" TargetMode="External"/><Relationship Id="rId2" Type="http://schemas.openxmlformats.org/officeDocument/2006/relationships/notesSlide" Target="../notesSlides/notesSlide4.xml"/><Relationship Id="rId1" Type="http://schemas.openxmlformats.org/officeDocument/2006/relationships/slideLayout" Target="../slideLayouts/slideLayout24.xml"/><Relationship Id="rId6" Type="http://schemas.openxmlformats.org/officeDocument/2006/relationships/hyperlink" Target="mailto:ventas@reparame.com.co" TargetMode="External"/><Relationship Id="rId5" Type="http://schemas.openxmlformats.org/officeDocument/2006/relationships/hyperlink" Target="https://reparame.com.co/" TargetMode="External"/><Relationship Id="rId10" Type="http://schemas.openxmlformats.org/officeDocument/2006/relationships/image" Target="../media/image11.png"/><Relationship Id="rId4" Type="http://schemas.openxmlformats.org/officeDocument/2006/relationships/image" Target="../media/image1.png"/><Relationship Id="rId9"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ventas@reparame.com.co" TargetMode="Externa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ocs.google.com/viewerng/viewer?url=https://reparame.com.co/inicio/wp-content/uploads/2025/01/Listado-de-precios-servicios.pdf&amp;hl=en" TargetMode="Externa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reparame.com.co/inicio/reparamos/" TargetMode="Externa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reparame.com.co/inicio/services/soporte-tecnico-a-empresas/" TargetMode="Externa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CuadroTexto 1">
            <a:extLst>
              <a:ext uri="{FF2B5EF4-FFF2-40B4-BE49-F238E27FC236}">
                <a16:creationId xmlns:a16="http://schemas.microsoft.com/office/drawing/2014/main" id="{DC042982-489E-46FE-A790-2819C97963A4}"/>
              </a:ext>
            </a:extLst>
          </p:cNvPr>
          <p:cNvSpPr txBox="1">
            <a:spLocks noChangeArrowheads="1"/>
          </p:cNvSpPr>
          <p:nvPr/>
        </p:nvSpPr>
        <p:spPr bwMode="auto">
          <a:xfrm>
            <a:off x="0" y="6488113"/>
            <a:ext cx="3149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s-CO" altLang="es-CO">
                <a:solidFill>
                  <a:schemeClr val="bg1"/>
                </a:solidFill>
                <a:latin typeface="Trebuchet MS" panose="020B0603020202020204" pitchFamily="34" charset="0"/>
              </a:rPr>
              <a:t>Diciembre 12de 2022</a:t>
            </a:r>
          </a:p>
        </p:txBody>
      </p:sp>
      <p:sp>
        <p:nvSpPr>
          <p:cNvPr id="8195" name="CuadroTexto 3">
            <a:extLst>
              <a:ext uri="{FF2B5EF4-FFF2-40B4-BE49-F238E27FC236}">
                <a16:creationId xmlns:a16="http://schemas.microsoft.com/office/drawing/2014/main" id="{831882E3-B708-7F2C-DE90-F7A738AB89CF}"/>
              </a:ext>
            </a:extLst>
          </p:cNvPr>
          <p:cNvSpPr txBox="1">
            <a:spLocks noChangeArrowheads="1"/>
          </p:cNvSpPr>
          <p:nvPr/>
        </p:nvSpPr>
        <p:spPr bwMode="auto">
          <a:xfrm>
            <a:off x="1177925" y="279400"/>
            <a:ext cx="983615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s-CO" altLang="es-CO" sz="4400" b="1">
                <a:solidFill>
                  <a:srgbClr val="002060"/>
                </a:solidFill>
                <a:latin typeface="ITC Avant Garde Gothic Pro Book"/>
              </a:rPr>
              <a:t>Soporte Técnico Mensual </a:t>
            </a:r>
          </a:p>
          <a:p>
            <a:pPr algn="ctr" eaLnBrk="1" hangingPunct="1"/>
            <a:r>
              <a:rPr lang="es-CO" altLang="es-CO" sz="4400" b="1">
                <a:solidFill>
                  <a:srgbClr val="002060"/>
                </a:solidFill>
                <a:latin typeface="ITC Avant Garde Gothic Pro Book"/>
              </a:rPr>
              <a:t>Micro y Pequeñas Empresas </a:t>
            </a:r>
          </a:p>
          <a:p>
            <a:pPr algn="ctr" eaLnBrk="1" hangingPunct="1"/>
            <a:r>
              <a:rPr lang="es-CO" altLang="es-CO" sz="4400" b="1">
                <a:solidFill>
                  <a:srgbClr val="002060"/>
                </a:solidFill>
                <a:latin typeface="ITC Avant Garde Gothic Pro Book"/>
              </a:rPr>
              <a:t>No Presencial</a:t>
            </a:r>
            <a:endParaRPr lang="es-CO" altLang="es-CO" sz="3600" b="1">
              <a:solidFill>
                <a:srgbClr val="002060"/>
              </a:solidFill>
              <a:latin typeface="ITC Avant Garde Gothic Pro Book"/>
            </a:endParaRPr>
          </a:p>
        </p:txBody>
      </p:sp>
      <p:sp>
        <p:nvSpPr>
          <p:cNvPr id="8196" name="CuadroTexto 4">
            <a:extLst>
              <a:ext uri="{FF2B5EF4-FFF2-40B4-BE49-F238E27FC236}">
                <a16:creationId xmlns:a16="http://schemas.microsoft.com/office/drawing/2014/main" id="{A70A9E9A-386C-BE07-E0BD-64AC16A22F92}"/>
              </a:ext>
            </a:extLst>
          </p:cNvPr>
          <p:cNvSpPr txBox="1">
            <a:spLocks noChangeArrowheads="1"/>
          </p:cNvSpPr>
          <p:nvPr/>
        </p:nvSpPr>
        <p:spPr bwMode="auto">
          <a:xfrm>
            <a:off x="10452100" y="6327775"/>
            <a:ext cx="2076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s-CO" altLang="es-CO" sz="2400" b="1">
                <a:solidFill>
                  <a:srgbClr val="002060"/>
                </a:solidFill>
                <a:latin typeface="ITC Avant Garde Gothic Pro Book"/>
              </a:rPr>
              <a:t>Enero 2026</a:t>
            </a:r>
          </a:p>
        </p:txBody>
      </p:sp>
      <p:pic>
        <p:nvPicPr>
          <p:cNvPr id="8197" name="Imagen 5" descr="Logotipo&#10;&#10;Descripción generada automáticamente">
            <a:extLst>
              <a:ext uri="{FF2B5EF4-FFF2-40B4-BE49-F238E27FC236}">
                <a16:creationId xmlns:a16="http://schemas.microsoft.com/office/drawing/2014/main" id="{24C4BCC7-EC45-0419-EDE3-2C8B605E5D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4238" y="2757488"/>
            <a:ext cx="5343525"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CuadroTexto 7">
            <a:extLst>
              <a:ext uri="{FF2B5EF4-FFF2-40B4-BE49-F238E27FC236}">
                <a16:creationId xmlns:a16="http://schemas.microsoft.com/office/drawing/2014/main" id="{E8D5B81C-0FF0-8A8F-55E9-721D6805BAA9}"/>
              </a:ext>
            </a:extLst>
          </p:cNvPr>
          <p:cNvSpPr txBox="1">
            <a:spLocks noChangeArrowheads="1"/>
          </p:cNvSpPr>
          <p:nvPr/>
        </p:nvSpPr>
        <p:spPr bwMode="auto">
          <a:xfrm>
            <a:off x="1395413" y="4349750"/>
            <a:ext cx="9056687"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s-CO" altLang="es-CO" sz="2400" b="1">
                <a:solidFill>
                  <a:srgbClr val="002060"/>
                </a:solidFill>
                <a:latin typeface="ITC Avant Garde Gothic Pro Book"/>
              </a:rPr>
              <a:t>La presente propuesta va enfocada a Microempresas y Pequeñas Empresas cuyo personal no supera 15 personas</a:t>
            </a:r>
          </a:p>
          <a:p>
            <a:pPr algn="ctr" eaLnBrk="1" hangingPunct="1"/>
            <a:endParaRPr lang="es-CO" altLang="es-CO" sz="2400" b="1">
              <a:solidFill>
                <a:srgbClr val="002060"/>
              </a:solidFill>
              <a:latin typeface="ITC Avant Garde Gothic Pro Book"/>
            </a:endParaRPr>
          </a:p>
          <a:p>
            <a:pPr algn="ctr" eaLnBrk="1" hangingPunct="1"/>
            <a:r>
              <a:rPr lang="es-CO" altLang="es-CO" sz="2400" b="1">
                <a:solidFill>
                  <a:srgbClr val="002060"/>
                </a:solidFill>
                <a:latin typeface="ITC Avant Garde Gothic Pro Book"/>
              </a:rPr>
              <a:t>Es ideal tanto para modelos de negocio Trabajo en casa / Home Office como en sitio / in situ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uadroTexto 1">
            <a:extLst>
              <a:ext uri="{FF2B5EF4-FFF2-40B4-BE49-F238E27FC236}">
                <a16:creationId xmlns:a16="http://schemas.microsoft.com/office/drawing/2014/main" id="{AC9B4FDB-BE20-C22D-59CD-1F0C911185D1}"/>
              </a:ext>
            </a:extLst>
          </p:cNvPr>
          <p:cNvSpPr txBox="1">
            <a:spLocks noChangeArrowheads="1"/>
          </p:cNvSpPr>
          <p:nvPr/>
        </p:nvSpPr>
        <p:spPr bwMode="auto">
          <a:xfrm>
            <a:off x="592138" y="1693863"/>
            <a:ext cx="104394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es-CO" altLang="es-CO" sz="1600">
                <a:latin typeface="Arial" panose="020B0604020202020204" pitchFamily="34" charset="0"/>
                <a:cs typeface="Arial" panose="020B0604020202020204" pitchFamily="34" charset="0"/>
              </a:rPr>
              <a:t>Denominado (Soporte técnico)</a:t>
            </a:r>
          </a:p>
          <a:p>
            <a:pPr algn="just" eaLnBrk="1" hangingPunct="1"/>
            <a:r>
              <a:rPr lang="es-CO" altLang="es-CO" sz="1600">
                <a:latin typeface="Arial" panose="020B0604020202020204" pitchFamily="34" charset="0"/>
                <a:cs typeface="Arial" panose="020B0604020202020204" pitchFamily="34" charset="0"/>
              </a:rPr>
              <a:t>Incluye soporte IT Nivel 1 Plus.</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MX" altLang="es-CO" sz="1600">
                <a:latin typeface="Arial" panose="020B0604020202020204" pitchFamily="34" charset="0"/>
                <a:cs typeface="Arial" panose="020B0604020202020204" pitchFamily="34" charset="0"/>
              </a:rPr>
              <a:t>En este nivel, los profesionales Semi-Senior abordan situaciones más complejas. Pueden solucionar problemas relacionados con software, hardware o redes. También escalan incidentes al siguiente nivel de Seniority IT si es necesario.</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b="1">
                <a:latin typeface="Arial" panose="020B0604020202020204" pitchFamily="34" charset="0"/>
                <a:cs typeface="Arial" panose="020B0604020202020204" pitchFamily="34" charset="0"/>
              </a:rPr>
              <a:t>Incluye:</a:t>
            </a:r>
          </a:p>
          <a:p>
            <a:pPr algn="just" eaLnBrk="1" hangingPunct="1"/>
            <a:r>
              <a:rPr lang="es-CO" altLang="es-CO" sz="1600">
                <a:latin typeface="Arial" panose="020B0604020202020204" pitchFamily="34" charset="0"/>
                <a:cs typeface="Arial" panose="020B0604020202020204" pitchFamily="34" charset="0"/>
              </a:rPr>
              <a:t>Control de plataforma antivirus a nivel básico.</a:t>
            </a:r>
          </a:p>
          <a:p>
            <a:pPr algn="just" eaLnBrk="1" hangingPunct="1"/>
            <a:r>
              <a:rPr lang="es-CO" altLang="es-CO" sz="1600">
                <a:latin typeface="Arial" panose="020B0604020202020204" pitchFamily="34" charset="0"/>
                <a:cs typeface="Arial" panose="020B0604020202020204" pitchFamily="34" charset="0"/>
              </a:rPr>
              <a:t>Envía documentación para evitar intrusiones a nivel básico.</a:t>
            </a:r>
          </a:p>
          <a:p>
            <a:pPr algn="just" eaLnBrk="1" hangingPunct="1"/>
            <a:r>
              <a:rPr lang="es-CO" altLang="es-CO" sz="1600">
                <a:latin typeface="Arial" panose="020B0604020202020204" pitchFamily="34" charset="0"/>
                <a:cs typeface="Arial" panose="020B0604020202020204" pitchFamily="34" charset="0"/>
              </a:rPr>
              <a:t>Monitoreo y control de redes a nivel básico y medio.</a:t>
            </a:r>
          </a:p>
          <a:p>
            <a:pPr algn="just" eaLnBrk="1" hangingPunct="1"/>
            <a:r>
              <a:rPr lang="es-CO" altLang="es-CO" sz="1600">
                <a:latin typeface="Arial" panose="020B0604020202020204" pitchFamily="34" charset="0"/>
                <a:cs typeface="Arial" panose="020B0604020202020204" pitchFamily="34" charset="0"/>
              </a:rPr>
              <a:t>Control de inventario.</a:t>
            </a:r>
          </a:p>
          <a:p>
            <a:pPr algn="just" eaLnBrk="1" hangingPunct="1"/>
            <a:r>
              <a:rPr lang="es-CO" altLang="es-CO" sz="1600">
                <a:latin typeface="Arial" panose="020B0604020202020204" pitchFamily="34" charset="0"/>
                <a:cs typeface="Arial" panose="020B0604020202020204" pitchFamily="34" charset="0"/>
              </a:rPr>
              <a:t>Creación de Backups.</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200">
                <a:latin typeface="Arial" panose="020B0604020202020204" pitchFamily="34" charset="0"/>
                <a:cs typeface="Arial" panose="020B0604020202020204" pitchFamily="34" charset="0"/>
              </a:rPr>
              <a:t>El tiempo de creación de Backups, control y monitoreo mencionados, es independiente al tiempo de servicio a usuarios.</a:t>
            </a:r>
          </a:p>
          <a:p>
            <a:pPr algn="just" eaLnBrk="1" hangingPunct="1"/>
            <a:r>
              <a:rPr lang="es-CO" altLang="es-CO" sz="1200">
                <a:latin typeface="Arial" panose="020B0604020202020204" pitchFamily="34" charset="0"/>
                <a:cs typeface="Arial" panose="020B0604020202020204" pitchFamily="34" charset="0"/>
              </a:rPr>
              <a:t>Los equipos y medios para la realización de Backups estarán a cargo de la empresa contratante.</a:t>
            </a:r>
          </a:p>
          <a:p>
            <a:pPr algn="just" eaLnBrk="1" hangingPunct="1"/>
            <a:r>
              <a:rPr lang="es-CO" altLang="es-CO" sz="1200">
                <a:latin typeface="Arial" panose="020B0604020202020204" pitchFamily="34" charset="0"/>
                <a:cs typeface="Arial" panose="020B0604020202020204" pitchFamily="34" charset="0"/>
              </a:rPr>
              <a:t>Labores de mayor complejidad requerirán soporte de Nivel 3 o 4</a:t>
            </a:r>
          </a:p>
          <a:p>
            <a:pPr algn="just" eaLnBrk="1" hangingPunct="1"/>
            <a:endParaRPr lang="es-CO" altLang="es-CO" sz="1200">
              <a:latin typeface="Arial" panose="020B0604020202020204" pitchFamily="34" charset="0"/>
              <a:cs typeface="Arial" panose="020B0604020202020204" pitchFamily="34" charset="0"/>
            </a:endParaRPr>
          </a:p>
        </p:txBody>
      </p:sp>
      <p:sp>
        <p:nvSpPr>
          <p:cNvPr id="19459" name="CuadroTexto 2">
            <a:extLst>
              <a:ext uri="{FF2B5EF4-FFF2-40B4-BE49-F238E27FC236}">
                <a16:creationId xmlns:a16="http://schemas.microsoft.com/office/drawing/2014/main" id="{20583C97-B6C3-DD84-1B26-287C1386C292}"/>
              </a:ext>
            </a:extLst>
          </p:cNvPr>
          <p:cNvSpPr txBox="1">
            <a:spLocks noChangeArrowheads="1"/>
          </p:cNvSpPr>
          <p:nvPr/>
        </p:nvSpPr>
        <p:spPr bwMode="auto">
          <a:xfrm>
            <a:off x="2249488" y="614363"/>
            <a:ext cx="878205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Soporte IT Nivel 2</a:t>
            </a:r>
            <a:endParaRPr lang="es-CO" altLang="es-CO" sz="4400" b="1">
              <a:solidFill>
                <a:srgbClr val="002060"/>
              </a:solidFill>
              <a:latin typeface="ITC Avant Garde Gothic Pro Book"/>
            </a:endParaRPr>
          </a:p>
        </p:txBody>
      </p:sp>
      <p:pic>
        <p:nvPicPr>
          <p:cNvPr id="19460" name="Imagen 3" descr="Logotipo&#10;&#10;Descripción generada automáticamente">
            <a:extLst>
              <a:ext uri="{FF2B5EF4-FFF2-40B4-BE49-F238E27FC236}">
                <a16:creationId xmlns:a16="http://schemas.microsoft.com/office/drawing/2014/main" id="{ECDD63BE-BF2E-F5C8-C649-2AA505C1FD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uadroTexto 1">
            <a:extLst>
              <a:ext uri="{FF2B5EF4-FFF2-40B4-BE49-F238E27FC236}">
                <a16:creationId xmlns:a16="http://schemas.microsoft.com/office/drawing/2014/main" id="{895090C7-E1E8-EA5A-EB90-FD7E7739C5F1}"/>
              </a:ext>
            </a:extLst>
          </p:cNvPr>
          <p:cNvSpPr txBox="1">
            <a:spLocks noChangeArrowheads="1"/>
          </p:cNvSpPr>
          <p:nvPr/>
        </p:nvSpPr>
        <p:spPr bwMode="auto">
          <a:xfrm>
            <a:off x="609600" y="1795463"/>
            <a:ext cx="10440988" cy="446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es-CO" altLang="es-CO" sz="1600">
                <a:latin typeface="Arial" panose="020B0604020202020204" pitchFamily="34" charset="0"/>
                <a:cs typeface="Arial" panose="020B0604020202020204" pitchFamily="34" charset="0"/>
              </a:rPr>
              <a:t>Denominado (Soporte especializado)</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Los costos son independientes de los niveles cero (0), uno (1) y dos (2).</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MX" altLang="es-CO" sz="1600">
                <a:latin typeface="Arial" panose="020B0604020202020204" pitchFamily="34" charset="0"/>
                <a:cs typeface="Arial" panose="020B0604020202020204" pitchFamily="34" charset="0"/>
              </a:rPr>
              <a:t>Los expertos de nivel 3 Senior, tienen un conocimiento profundo en áreas específicas. Se encargan de manejar y desarrollar soluciones más avanzadas, depurar código, configurar sistemas y resolver problemas técnicos complejos.</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b="1">
                <a:latin typeface="Arial" panose="020B0604020202020204" pitchFamily="34" charset="0"/>
                <a:cs typeface="Arial" panose="020B0604020202020204" pitchFamily="34" charset="0"/>
              </a:rPr>
              <a:t>Contamos con técnicos especializados en diversas áreas como:</a:t>
            </a:r>
          </a:p>
          <a:p>
            <a:pPr algn="just" eaLnBrk="1" hangingPunct="1"/>
            <a:endParaRPr lang="es-CO" altLang="es-CO" sz="1600" b="1">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Monitoreo y control de redes a nivel avanzado.</a:t>
            </a:r>
          </a:p>
          <a:p>
            <a:pPr algn="just" eaLnBrk="1" hangingPunct="1"/>
            <a:r>
              <a:rPr lang="es-CO" altLang="es-CO" sz="1600">
                <a:latin typeface="Arial" panose="020B0604020202020204" pitchFamily="34" charset="0"/>
                <a:cs typeface="Arial" panose="020B0604020202020204" pitchFamily="34" charset="0"/>
              </a:rPr>
              <a:t>Soporte y monitoreo de NAS, SAN y servidores. Especialistas en Synology.</a:t>
            </a:r>
          </a:p>
          <a:p>
            <a:pPr algn="just" eaLnBrk="1" hangingPunct="1"/>
            <a:r>
              <a:rPr lang="es-CO" altLang="es-CO" sz="1600">
                <a:latin typeface="Arial" panose="020B0604020202020204" pitchFamily="34" charset="0"/>
                <a:cs typeface="Arial" panose="020B0604020202020204" pitchFamily="34" charset="0"/>
              </a:rPr>
              <a:t>Soporte a aplicaciones Office 365 como son: Word, Excel y Access.</a:t>
            </a:r>
          </a:p>
          <a:p>
            <a:pPr algn="just" eaLnBrk="1" hangingPunct="1"/>
            <a:r>
              <a:rPr lang="es-CO" altLang="es-CO" sz="1600">
                <a:latin typeface="Arial" panose="020B0604020202020204" pitchFamily="34" charset="0"/>
                <a:cs typeface="Arial" panose="020B0604020202020204" pitchFamily="34" charset="0"/>
              </a:rPr>
              <a:t>Soporte a Microsoft SharePoint.</a:t>
            </a:r>
          </a:p>
          <a:p>
            <a:pPr algn="just" eaLnBrk="1" hangingPunct="1"/>
            <a:r>
              <a:rPr lang="es-CO" altLang="es-CO" sz="1600">
                <a:latin typeface="Arial" panose="020B0604020202020204" pitchFamily="34" charset="0"/>
                <a:cs typeface="Arial" panose="020B0604020202020204" pitchFamily="34" charset="0"/>
              </a:rPr>
              <a:t>Programación de macros.</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endParaRPr lang="es-CO" altLang="es-CO" sz="1200">
              <a:latin typeface="Arial" panose="020B0604020202020204" pitchFamily="34" charset="0"/>
              <a:cs typeface="Arial" panose="020B0604020202020204" pitchFamily="34" charset="0"/>
            </a:endParaRPr>
          </a:p>
        </p:txBody>
      </p:sp>
      <p:sp>
        <p:nvSpPr>
          <p:cNvPr id="20483" name="CuadroTexto 2">
            <a:extLst>
              <a:ext uri="{FF2B5EF4-FFF2-40B4-BE49-F238E27FC236}">
                <a16:creationId xmlns:a16="http://schemas.microsoft.com/office/drawing/2014/main" id="{DB811DA5-13C4-2C36-D6DF-FA2871C6A4B8}"/>
              </a:ext>
            </a:extLst>
          </p:cNvPr>
          <p:cNvSpPr txBox="1">
            <a:spLocks noChangeArrowheads="1"/>
          </p:cNvSpPr>
          <p:nvPr/>
        </p:nvSpPr>
        <p:spPr bwMode="auto">
          <a:xfrm>
            <a:off x="2266950" y="674688"/>
            <a:ext cx="8783638"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Soporte IT Nivel 3</a:t>
            </a:r>
            <a:endParaRPr lang="es-CO" altLang="es-CO" sz="4400" b="1">
              <a:solidFill>
                <a:srgbClr val="002060"/>
              </a:solidFill>
              <a:latin typeface="ITC Avant Garde Gothic Pro Book"/>
            </a:endParaRPr>
          </a:p>
        </p:txBody>
      </p:sp>
      <p:pic>
        <p:nvPicPr>
          <p:cNvPr id="20484" name="Imagen 3" descr="Logotipo&#10;&#10;Descripción generada automáticamente">
            <a:extLst>
              <a:ext uri="{FF2B5EF4-FFF2-40B4-BE49-F238E27FC236}">
                <a16:creationId xmlns:a16="http://schemas.microsoft.com/office/drawing/2014/main" id="{26A2BE06-271A-471E-5D72-416949C474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uadroTexto 1">
            <a:extLst>
              <a:ext uri="{FF2B5EF4-FFF2-40B4-BE49-F238E27FC236}">
                <a16:creationId xmlns:a16="http://schemas.microsoft.com/office/drawing/2014/main" id="{D4AF9F8B-5933-388D-419F-850405045D2C}"/>
              </a:ext>
            </a:extLst>
          </p:cNvPr>
          <p:cNvSpPr txBox="1">
            <a:spLocks noChangeArrowheads="1"/>
          </p:cNvSpPr>
          <p:nvPr/>
        </p:nvSpPr>
        <p:spPr bwMode="auto">
          <a:xfrm>
            <a:off x="609600" y="1495425"/>
            <a:ext cx="10440988" cy="569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es-CO" altLang="es-CO" sz="1600">
                <a:latin typeface="Arial" panose="020B0604020202020204" pitchFamily="34" charset="0"/>
                <a:cs typeface="Arial" panose="020B0604020202020204" pitchFamily="34" charset="0"/>
              </a:rPr>
              <a:t>Denominado (Soporte especializado avanzado / Externo o de Proveedores)</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Los costos son independientes de los niveles cero (0), uno (1), dos (2) y tres (3).</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MX" altLang="es-CO" sz="1600">
                <a:latin typeface="Arial" panose="020B0604020202020204" pitchFamily="34" charset="0"/>
                <a:cs typeface="Arial" panose="020B0604020202020204" pitchFamily="34" charset="0"/>
              </a:rPr>
              <a:t>Este nivel se ocupa de problemas especializados que requieren habilidades muy específicas de un profesional Senior o Senior Advanced. Puede incluir la colaboración con proveedores externos o el desarrollo de parches personalizados.</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b="1">
                <a:latin typeface="Arial" panose="020B0604020202020204" pitchFamily="34" charset="0"/>
                <a:cs typeface="Arial" panose="020B0604020202020204" pitchFamily="34" charset="0"/>
              </a:rPr>
              <a:t>Contamos con aliados estratégicos que tienen la capacidad:</a:t>
            </a:r>
          </a:p>
          <a:p>
            <a:pPr algn="just" eaLnBrk="1" hangingPunct="1"/>
            <a:endParaRPr lang="es-CO" altLang="es-CO" sz="1600" b="1">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Desarrollo de software.</a:t>
            </a:r>
          </a:p>
          <a:p>
            <a:pPr algn="just" eaLnBrk="1" hangingPunct="1"/>
            <a:r>
              <a:rPr lang="es-CO" altLang="es-CO" sz="1600">
                <a:latin typeface="Arial" panose="020B0604020202020204" pitchFamily="34" charset="0"/>
                <a:cs typeface="Arial" panose="020B0604020202020204" pitchFamily="34" charset="0"/>
              </a:rPr>
              <a:t>Desarrollo de software integrado a hardware.</a:t>
            </a:r>
          </a:p>
          <a:p>
            <a:pPr algn="just" eaLnBrk="1" hangingPunct="1"/>
            <a:r>
              <a:rPr lang="es-CO" altLang="es-CO" sz="1600">
                <a:latin typeface="Arial" panose="020B0604020202020204" pitchFamily="34" charset="0"/>
                <a:cs typeface="Arial" panose="020B0604020202020204" pitchFamily="34" charset="0"/>
              </a:rPr>
              <a:t>Soporte a aplicaciones propietarias.</a:t>
            </a:r>
          </a:p>
          <a:p>
            <a:pPr algn="just" eaLnBrk="1" hangingPunct="1"/>
            <a:r>
              <a:rPr lang="es-CO" altLang="es-CO" sz="1600">
                <a:latin typeface="Arial" panose="020B0604020202020204" pitchFamily="34" charset="0"/>
                <a:cs typeface="Arial" panose="020B0604020202020204" pitchFamily="34" charset="0"/>
              </a:rPr>
              <a:t>Soporte a programas contables.</a:t>
            </a:r>
          </a:p>
          <a:p>
            <a:pPr algn="just" eaLnBrk="1" hangingPunct="1"/>
            <a:r>
              <a:rPr lang="es-CO" altLang="es-CO" sz="1600">
                <a:latin typeface="Arial" panose="020B0604020202020204" pitchFamily="34" charset="0"/>
                <a:cs typeface="Arial" panose="020B0604020202020204" pitchFamily="34" charset="0"/>
              </a:rPr>
              <a:t>Modificación de software (contando con archivos fuente).</a:t>
            </a:r>
          </a:p>
          <a:p>
            <a:pPr algn="just" eaLnBrk="1" hangingPunct="1"/>
            <a:r>
              <a:rPr lang="es-CO" altLang="es-CO" sz="1600">
                <a:latin typeface="Arial" panose="020B0604020202020204" pitchFamily="34" charset="0"/>
                <a:cs typeface="Arial" panose="020B0604020202020204" pitchFamily="34" charset="0"/>
              </a:rPr>
              <a:t>Laboratorio de microsoldadura y electrónica.</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b="1">
                <a:latin typeface="Arial" panose="020B0604020202020204" pitchFamily="34" charset="0"/>
                <a:cs typeface="Arial" panose="020B0604020202020204" pitchFamily="34" charset="0"/>
              </a:rPr>
              <a:t>Nota: </a:t>
            </a:r>
            <a:r>
              <a:rPr lang="es-CO" altLang="es-CO" sz="1600">
                <a:latin typeface="Arial" panose="020B0604020202020204" pitchFamily="34" charset="0"/>
                <a:cs typeface="Arial" panose="020B0604020202020204" pitchFamily="34" charset="0"/>
              </a:rPr>
              <a:t>El costo de la colaboración con los aliados estratégicos o proveedores no esta incluida, pero si supervisada por nuestro personal.</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endParaRPr lang="es-CO" altLang="es-CO" sz="1200">
              <a:latin typeface="Arial" panose="020B0604020202020204" pitchFamily="34" charset="0"/>
              <a:cs typeface="Arial" panose="020B0604020202020204" pitchFamily="34" charset="0"/>
            </a:endParaRPr>
          </a:p>
        </p:txBody>
      </p:sp>
      <p:sp>
        <p:nvSpPr>
          <p:cNvPr id="21507" name="CuadroTexto 2">
            <a:extLst>
              <a:ext uri="{FF2B5EF4-FFF2-40B4-BE49-F238E27FC236}">
                <a16:creationId xmlns:a16="http://schemas.microsoft.com/office/drawing/2014/main" id="{7291B8ED-ABF3-FB61-97D1-44AC5D740B58}"/>
              </a:ext>
            </a:extLst>
          </p:cNvPr>
          <p:cNvSpPr txBox="1">
            <a:spLocks noChangeArrowheads="1"/>
          </p:cNvSpPr>
          <p:nvPr/>
        </p:nvSpPr>
        <p:spPr bwMode="auto">
          <a:xfrm>
            <a:off x="2266950" y="658813"/>
            <a:ext cx="87836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Soporte IT Nivel 4</a:t>
            </a:r>
            <a:endParaRPr lang="es-CO" altLang="es-CO" sz="4400" b="1">
              <a:solidFill>
                <a:srgbClr val="002060"/>
              </a:solidFill>
              <a:latin typeface="ITC Avant Garde Gothic Pro Book"/>
            </a:endParaRPr>
          </a:p>
        </p:txBody>
      </p:sp>
      <p:pic>
        <p:nvPicPr>
          <p:cNvPr id="21508" name="Imagen 3" descr="Logotipo&#10;&#10;Descripción generada automáticamente">
            <a:extLst>
              <a:ext uri="{FF2B5EF4-FFF2-40B4-BE49-F238E27FC236}">
                <a16:creationId xmlns:a16="http://schemas.microsoft.com/office/drawing/2014/main" id="{A9BF20FF-CA5E-A7A4-A4F4-0ECC830048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uadroTexto 1">
            <a:extLst>
              <a:ext uri="{FF2B5EF4-FFF2-40B4-BE49-F238E27FC236}">
                <a16:creationId xmlns:a16="http://schemas.microsoft.com/office/drawing/2014/main" id="{70EFE769-37F8-FB38-1EF9-9291C97C5EFC}"/>
              </a:ext>
            </a:extLst>
          </p:cNvPr>
          <p:cNvSpPr txBox="1">
            <a:spLocks noChangeArrowheads="1"/>
          </p:cNvSpPr>
          <p:nvPr/>
        </p:nvSpPr>
        <p:spPr bwMode="auto">
          <a:xfrm>
            <a:off x="876300" y="1466850"/>
            <a:ext cx="10439400" cy="529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es-MX" altLang="es-CO">
                <a:latin typeface="Arial" panose="020B0604020202020204" pitchFamily="34" charset="0"/>
                <a:cs typeface="Arial" panose="020B0604020202020204" pitchFamily="34" charset="0"/>
              </a:rPr>
              <a:t>Esta es la forma en la que ReparaMe asigna las labores de Soporte IT al personal, dependiendo de su nivel de afinidad, rango y experiencia.</a:t>
            </a:r>
          </a:p>
          <a:p>
            <a:pPr algn="just" eaLnBrk="1" hangingPunct="1"/>
            <a:endParaRPr lang="es-MX" altLang="es-CO" sz="400">
              <a:latin typeface="Arial" panose="020B0604020202020204" pitchFamily="34" charset="0"/>
              <a:cs typeface="Arial" panose="020B0604020202020204" pitchFamily="34" charset="0"/>
            </a:endParaRPr>
          </a:p>
          <a:p>
            <a:pPr algn="just" eaLnBrk="1" hangingPunct="1"/>
            <a:endParaRPr lang="es-MX" altLang="es-CO" sz="400">
              <a:latin typeface="Arial" panose="020B0604020202020204" pitchFamily="34" charset="0"/>
              <a:cs typeface="Arial" panose="020B0604020202020204" pitchFamily="34" charset="0"/>
            </a:endParaRPr>
          </a:p>
          <a:p>
            <a:pPr algn="just" eaLnBrk="1" hangingPunct="1"/>
            <a:r>
              <a:rPr lang="es-MX" altLang="es-CO" b="1" i="1">
                <a:latin typeface="Arial" panose="020B0604020202020204" pitchFamily="34" charset="0"/>
                <a:cs typeface="Arial" panose="020B0604020202020204" pitchFamily="34" charset="0"/>
              </a:rPr>
              <a:t>Nivel 0 (Autoservicio) → </a:t>
            </a:r>
            <a:r>
              <a:rPr lang="es-MX" altLang="es-CO">
                <a:latin typeface="Arial" panose="020B0604020202020204" pitchFamily="34" charset="0"/>
                <a:cs typeface="Arial" panose="020B0604020202020204" pitchFamily="34" charset="0"/>
              </a:rPr>
              <a:t>No aplica: No hay intervención humana directa, por lo que no se asigna un nivel de Seniority.</a:t>
            </a:r>
          </a:p>
          <a:p>
            <a:pPr algn="just" eaLnBrk="1" hangingPunct="1"/>
            <a:endParaRPr lang="es-MX" altLang="es-CO" sz="400">
              <a:latin typeface="Arial" panose="020B0604020202020204" pitchFamily="34" charset="0"/>
              <a:cs typeface="Arial" panose="020B0604020202020204" pitchFamily="34" charset="0"/>
            </a:endParaRPr>
          </a:p>
          <a:p>
            <a:pPr algn="just" eaLnBrk="1" hangingPunct="1"/>
            <a:r>
              <a:rPr lang="es-MX" altLang="es-CO" b="1" i="1">
                <a:latin typeface="Arial" panose="020B0604020202020204" pitchFamily="34" charset="0"/>
                <a:cs typeface="Arial" panose="020B0604020202020204" pitchFamily="34" charset="0"/>
              </a:rPr>
              <a:t>Nivel 1 (Soporte básico) → Novato / Junior: </a:t>
            </a:r>
            <a:r>
              <a:rPr lang="es-MX" altLang="es-CO">
                <a:latin typeface="Arial" panose="020B0604020202020204" pitchFamily="34" charset="0"/>
                <a:cs typeface="Arial" panose="020B0604020202020204" pitchFamily="34" charset="0"/>
              </a:rPr>
              <a:t>Técnicos en sus primeros años de experiencia, encargados de resolver problemas comunes y brindar asistencia inicial.</a:t>
            </a:r>
          </a:p>
          <a:p>
            <a:pPr algn="just" eaLnBrk="1" hangingPunct="1"/>
            <a:endParaRPr lang="es-MX" altLang="es-CO" sz="400">
              <a:latin typeface="Arial" panose="020B0604020202020204" pitchFamily="34" charset="0"/>
              <a:cs typeface="Arial" panose="020B0604020202020204" pitchFamily="34" charset="0"/>
            </a:endParaRPr>
          </a:p>
          <a:p>
            <a:pPr algn="just" eaLnBrk="1" hangingPunct="1"/>
            <a:r>
              <a:rPr lang="es-MX" altLang="es-CO" b="1" i="1">
                <a:latin typeface="Arial" panose="020B0604020202020204" pitchFamily="34" charset="0"/>
                <a:cs typeface="Arial" panose="020B0604020202020204" pitchFamily="34" charset="0"/>
              </a:rPr>
              <a:t>Nivel 2 (Soporte técnico avanzado) → Semi-Senior: </a:t>
            </a:r>
            <a:r>
              <a:rPr lang="es-MX" altLang="es-CO">
                <a:latin typeface="Arial" panose="020B0604020202020204" pitchFamily="34" charset="0"/>
                <a:cs typeface="Arial" panose="020B0604020202020204" pitchFamily="34" charset="0"/>
              </a:rPr>
              <a:t>Profesionales con experiencia intermedia que manejan problemas más complejos y requieren menos supervisión.</a:t>
            </a:r>
          </a:p>
          <a:p>
            <a:pPr algn="just" eaLnBrk="1" hangingPunct="1"/>
            <a:endParaRPr lang="es-MX" altLang="es-CO" sz="400">
              <a:latin typeface="Arial" panose="020B0604020202020204" pitchFamily="34" charset="0"/>
              <a:cs typeface="Arial" panose="020B0604020202020204" pitchFamily="34" charset="0"/>
            </a:endParaRPr>
          </a:p>
          <a:p>
            <a:pPr algn="just" eaLnBrk="1" hangingPunct="1"/>
            <a:r>
              <a:rPr lang="es-MX" altLang="es-CO" b="1" i="1">
                <a:latin typeface="Arial" panose="020B0604020202020204" pitchFamily="34" charset="0"/>
                <a:cs typeface="Arial" panose="020B0604020202020204" pitchFamily="34" charset="0"/>
              </a:rPr>
              <a:t>Nivel 3 (Soporte experto) → Senior o Senior Advanced: </a:t>
            </a:r>
            <a:r>
              <a:rPr lang="es-MX" altLang="es-CO">
                <a:latin typeface="Arial" panose="020B0604020202020204" pitchFamily="34" charset="0"/>
                <a:cs typeface="Arial" panose="020B0604020202020204" pitchFamily="34" charset="0"/>
              </a:rPr>
              <a:t>Especialistas altamente capacitados que solucionan problemas críticos, desarrollan soluciones y optimizan sistemas.</a:t>
            </a:r>
          </a:p>
          <a:p>
            <a:pPr algn="just" eaLnBrk="1" hangingPunct="1"/>
            <a:endParaRPr lang="es-MX" altLang="es-CO" sz="400">
              <a:latin typeface="Arial" panose="020B0604020202020204" pitchFamily="34" charset="0"/>
              <a:cs typeface="Arial" panose="020B0604020202020204" pitchFamily="34" charset="0"/>
            </a:endParaRPr>
          </a:p>
          <a:p>
            <a:pPr algn="just" eaLnBrk="1" hangingPunct="1"/>
            <a:r>
              <a:rPr lang="es-MX" altLang="es-CO" b="1" i="1">
                <a:latin typeface="Arial" panose="020B0604020202020204" pitchFamily="34" charset="0"/>
                <a:cs typeface="Arial" panose="020B0604020202020204" pitchFamily="34" charset="0"/>
              </a:rPr>
              <a:t>Nivel 4 → Soporte externo o de proveedores : </a:t>
            </a:r>
            <a:r>
              <a:rPr lang="es-MX" altLang="es-CO">
                <a:latin typeface="Arial" panose="020B0604020202020204" pitchFamily="34" charset="0"/>
                <a:cs typeface="Arial" panose="020B0604020202020204" pitchFamily="34" charset="0"/>
              </a:rPr>
              <a:t>Expertos con autoridad técnica y capacidad para influir en estrategias de desarrollo dentro de la empresa.</a:t>
            </a:r>
          </a:p>
          <a:p>
            <a:pPr algn="just" eaLnBrk="1" hangingPunct="1"/>
            <a:endParaRPr lang="es-MX" altLang="es-CO" sz="400">
              <a:latin typeface="Arial" panose="020B0604020202020204" pitchFamily="34" charset="0"/>
              <a:cs typeface="Arial" panose="020B0604020202020204" pitchFamily="34" charset="0"/>
            </a:endParaRPr>
          </a:p>
          <a:p>
            <a:pPr algn="just" eaLnBrk="1" hangingPunct="1"/>
            <a:r>
              <a:rPr lang="es-MX" altLang="es-CO" b="1">
                <a:latin typeface="Trebuchet MS" panose="020B0603020202020204" pitchFamily="34" charset="0"/>
              </a:rPr>
              <a:t>Director o Ejecutivo</a:t>
            </a:r>
            <a:r>
              <a:rPr lang="es-MX" altLang="es-CO">
                <a:latin typeface="Trebuchet MS" panose="020B0603020202020204" pitchFamily="34" charset="0"/>
              </a:rPr>
              <a:t>: Si el Soporte IT es clave en la estrategia empresarial, un Director de Tecnología (CTO) o un ejecutivo pueden tomar decisiones sobre infraestructura y desarrollo tecnológico.</a:t>
            </a:r>
            <a:endParaRPr lang="es-MX" altLang="es-CO">
              <a:latin typeface="Arial" panose="020B0604020202020204" pitchFamily="34" charset="0"/>
              <a:cs typeface="Arial" panose="020B0604020202020204" pitchFamily="34" charset="0"/>
            </a:endParaRPr>
          </a:p>
          <a:p>
            <a:pPr algn="just" eaLnBrk="1" hangingPunct="1"/>
            <a:endParaRPr lang="es-CO" altLang="es-CO" sz="2000">
              <a:latin typeface="Arial" panose="020B0604020202020204" pitchFamily="34" charset="0"/>
              <a:cs typeface="Arial" panose="020B0604020202020204" pitchFamily="34" charset="0"/>
            </a:endParaRPr>
          </a:p>
          <a:p>
            <a:pPr algn="just" eaLnBrk="1" hangingPunct="1"/>
            <a:endParaRPr lang="es-CO" altLang="es-CO" sz="2000">
              <a:latin typeface="Arial" panose="020B0604020202020204" pitchFamily="34" charset="0"/>
              <a:cs typeface="Arial" panose="020B0604020202020204" pitchFamily="34" charset="0"/>
            </a:endParaRPr>
          </a:p>
        </p:txBody>
      </p:sp>
      <p:sp>
        <p:nvSpPr>
          <p:cNvPr id="22531" name="CuadroTexto 2">
            <a:extLst>
              <a:ext uri="{FF2B5EF4-FFF2-40B4-BE49-F238E27FC236}">
                <a16:creationId xmlns:a16="http://schemas.microsoft.com/office/drawing/2014/main" id="{387CCC0F-60C2-92F9-68ED-007C8C18C4B0}"/>
              </a:ext>
            </a:extLst>
          </p:cNvPr>
          <p:cNvSpPr txBox="1">
            <a:spLocks noChangeArrowheads="1"/>
          </p:cNvSpPr>
          <p:nvPr/>
        </p:nvSpPr>
        <p:spPr bwMode="auto">
          <a:xfrm>
            <a:off x="2392363" y="180975"/>
            <a:ext cx="95123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Niveles de Soporte IT / Seniority</a:t>
            </a:r>
            <a:endParaRPr lang="es-CO" altLang="es-CO" sz="4400" b="1">
              <a:solidFill>
                <a:srgbClr val="002060"/>
              </a:solidFill>
              <a:latin typeface="ITC Avant Garde Gothic Pro Book"/>
            </a:endParaRPr>
          </a:p>
        </p:txBody>
      </p:sp>
      <p:pic>
        <p:nvPicPr>
          <p:cNvPr id="22532" name="Imagen 3" descr="Logotipo&#10;&#10;Descripción generada automáticamente">
            <a:extLst>
              <a:ext uri="{FF2B5EF4-FFF2-40B4-BE49-F238E27FC236}">
                <a16:creationId xmlns:a16="http://schemas.microsoft.com/office/drawing/2014/main" id="{EDF3C518-D51A-6AA8-8335-0B3B839878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uadroTexto 1">
            <a:extLst>
              <a:ext uri="{FF2B5EF4-FFF2-40B4-BE49-F238E27FC236}">
                <a16:creationId xmlns:a16="http://schemas.microsoft.com/office/drawing/2014/main" id="{E6599F29-D138-DD47-E202-F894E44D75FA}"/>
              </a:ext>
            </a:extLst>
          </p:cNvPr>
          <p:cNvSpPr txBox="1">
            <a:spLocks noChangeArrowheads="1"/>
          </p:cNvSpPr>
          <p:nvPr/>
        </p:nvSpPr>
        <p:spPr bwMode="auto">
          <a:xfrm>
            <a:off x="614363" y="1589088"/>
            <a:ext cx="10439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buFont typeface="Trebuchet MS" panose="020B0603020202020204" pitchFamily="34" charset="0"/>
              <a:buAutoNum type="arabicPeriod"/>
            </a:pPr>
            <a:r>
              <a:rPr lang="es-ES" altLang="es-CO">
                <a:latin typeface="Arial" panose="020B0604020202020204" pitchFamily="34" charset="0"/>
                <a:cs typeface="Arial" panose="020B0604020202020204" pitchFamily="34" charset="0"/>
              </a:rPr>
              <a:t>Las solicitudes se harán en un grupo IT de WhatsApp, en los cuales estará la totalidad del personal de la compañía, ésta solución agilizará el proceso de atención y respuesta, además la solicitud quedará por escrito, lo cual evita malas interpretaciones entre las partes.</a:t>
            </a:r>
          </a:p>
          <a:p>
            <a:pPr algn="just" eaLnBrk="1" hangingPunct="1">
              <a:buFont typeface="Trebuchet MS" panose="020B0603020202020204" pitchFamily="34" charset="0"/>
              <a:buAutoNum type="arabicPeriod"/>
            </a:pPr>
            <a:endParaRPr lang="es-ES" altLang="es-CO">
              <a:latin typeface="Arial" panose="020B0604020202020204" pitchFamily="34" charset="0"/>
              <a:cs typeface="Arial" panose="020B0604020202020204" pitchFamily="34" charset="0"/>
            </a:endParaRPr>
          </a:p>
          <a:p>
            <a:pPr algn="just" eaLnBrk="1" hangingPunct="1">
              <a:buFont typeface="Trebuchet MS" panose="020B0603020202020204" pitchFamily="34" charset="0"/>
              <a:buAutoNum type="arabicPeriod"/>
            </a:pPr>
            <a:r>
              <a:rPr lang="es-ES" altLang="es-CO">
                <a:latin typeface="Arial" panose="020B0604020202020204" pitchFamily="34" charset="0"/>
                <a:cs typeface="Arial" panose="020B0604020202020204" pitchFamily="34" charset="0"/>
              </a:rPr>
              <a:t>Debes elegirse a uno o varios usuarios “Super Usuarios” con la autoridad y conocimiento general de la compañía para determinar si el servicio es viable (determina si corresponde a soporte técnico o no y si hay costos adicionales, dar su aprobación).</a:t>
            </a:r>
          </a:p>
          <a:p>
            <a:pPr algn="just" eaLnBrk="1" hangingPunct="1">
              <a:buFont typeface="Trebuchet MS" panose="020B0603020202020204" pitchFamily="34" charset="0"/>
              <a:buAutoNum type="arabicPeriod"/>
            </a:pPr>
            <a:endParaRPr lang="es-ES" altLang="es-CO">
              <a:latin typeface="Arial" panose="020B0604020202020204" pitchFamily="34" charset="0"/>
              <a:cs typeface="Arial" panose="020B0604020202020204" pitchFamily="34" charset="0"/>
            </a:endParaRPr>
          </a:p>
          <a:p>
            <a:pPr algn="just" eaLnBrk="1" hangingPunct="1">
              <a:buFont typeface="Trebuchet MS" panose="020B0603020202020204" pitchFamily="34" charset="0"/>
              <a:buAutoNum type="arabicPeriod"/>
            </a:pPr>
            <a:r>
              <a:rPr lang="es-ES" altLang="es-CO">
                <a:latin typeface="Arial" panose="020B0604020202020204" pitchFamily="34" charset="0"/>
                <a:cs typeface="Arial" panose="020B0604020202020204" pitchFamily="34" charset="0"/>
              </a:rPr>
              <a:t>El usuario que requiere el servicio lo menciona en el grupo de WhatsApp, el técnico reporta factibilidad y el Super Usuario autoriza o desaprueba el servicio.</a:t>
            </a:r>
          </a:p>
          <a:p>
            <a:pPr algn="just" eaLnBrk="1" hangingPunct="1">
              <a:buFont typeface="Trebuchet MS" panose="020B0603020202020204" pitchFamily="34" charset="0"/>
              <a:buAutoNum type="arabicPeriod"/>
            </a:pPr>
            <a:endParaRPr lang="es-ES" altLang="es-CO">
              <a:latin typeface="Arial" panose="020B0604020202020204" pitchFamily="34" charset="0"/>
              <a:cs typeface="Arial" panose="020B0604020202020204" pitchFamily="34" charset="0"/>
            </a:endParaRPr>
          </a:p>
          <a:p>
            <a:pPr algn="just" eaLnBrk="1" hangingPunct="1">
              <a:buFont typeface="Trebuchet MS" panose="020B0603020202020204" pitchFamily="34" charset="0"/>
              <a:buAutoNum type="arabicPeriod"/>
            </a:pPr>
            <a:r>
              <a:rPr lang="es-ES" altLang="es-CO">
                <a:latin typeface="Arial" panose="020B0604020202020204" pitchFamily="34" charset="0"/>
                <a:cs typeface="Arial" panose="020B0604020202020204" pitchFamily="34" charset="0"/>
              </a:rPr>
              <a:t>Si el servicio es autorizado, se procede a comunicarse por interno vía WhatsApp con el usuario que realizo el requerimiento para dar pronta solución.</a:t>
            </a:r>
          </a:p>
          <a:p>
            <a:pPr algn="just" eaLnBrk="1" hangingPunct="1">
              <a:buFont typeface="Trebuchet MS" panose="020B0603020202020204" pitchFamily="34" charset="0"/>
              <a:buAutoNum type="arabicPeriod"/>
            </a:pPr>
            <a:endParaRPr lang="es-ES" altLang="es-CO">
              <a:latin typeface="Arial" panose="020B0604020202020204" pitchFamily="34" charset="0"/>
              <a:cs typeface="Arial" panose="020B0604020202020204" pitchFamily="34" charset="0"/>
            </a:endParaRPr>
          </a:p>
          <a:p>
            <a:pPr algn="just" eaLnBrk="1" hangingPunct="1">
              <a:buFont typeface="Trebuchet MS" panose="020B0603020202020204" pitchFamily="34" charset="0"/>
              <a:buAutoNum type="arabicPeriod"/>
            </a:pPr>
            <a:r>
              <a:rPr lang="es-ES" altLang="es-CO">
                <a:latin typeface="Arial" panose="020B0604020202020204" pitchFamily="34" charset="0"/>
                <a:cs typeface="Arial" panose="020B0604020202020204" pitchFamily="34" charset="0"/>
              </a:rPr>
              <a:t>Luego de atendido el servicio, se realizará un informe básico en Google Sheets o en nuestra plataforma compartida con el Super Usuario, donde se podrá comprobar hora, fecha, tipo de falla y solución. </a:t>
            </a:r>
            <a:r>
              <a:rPr lang="es-MX" altLang="es-CO">
                <a:latin typeface="Arial" panose="020B0604020202020204" pitchFamily="34" charset="0"/>
                <a:cs typeface="Arial" panose="020B0604020202020204" pitchFamily="34" charset="0"/>
              </a:rPr>
              <a:t>La estructura de los informes depende</a:t>
            </a:r>
            <a:r>
              <a:rPr lang="es-ES" altLang="es-CO">
                <a:latin typeface="Arial" panose="020B0604020202020204" pitchFamily="34" charset="0"/>
                <a:cs typeface="Arial" panose="020B0604020202020204" pitchFamily="34" charset="0"/>
              </a:rPr>
              <a:t> del plan elegido.</a:t>
            </a:r>
            <a:endParaRPr lang="es-CO" altLang="es-CO" b="1">
              <a:solidFill>
                <a:srgbClr val="002060"/>
              </a:solidFill>
              <a:latin typeface="Arial" panose="020B0604020202020204" pitchFamily="34" charset="0"/>
              <a:cs typeface="Arial" panose="020B0604020202020204" pitchFamily="34" charset="0"/>
            </a:endParaRPr>
          </a:p>
        </p:txBody>
      </p:sp>
      <p:sp>
        <p:nvSpPr>
          <p:cNvPr id="23555" name="CuadroTexto 3">
            <a:extLst>
              <a:ext uri="{FF2B5EF4-FFF2-40B4-BE49-F238E27FC236}">
                <a16:creationId xmlns:a16="http://schemas.microsoft.com/office/drawing/2014/main" id="{23854B56-FAE4-E164-C49B-19962AC22683}"/>
              </a:ext>
            </a:extLst>
          </p:cNvPr>
          <p:cNvSpPr txBox="1">
            <a:spLocks noChangeArrowheads="1"/>
          </p:cNvSpPr>
          <p:nvPr/>
        </p:nvSpPr>
        <p:spPr bwMode="auto">
          <a:xfrm>
            <a:off x="109538" y="665163"/>
            <a:ext cx="109442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ES" altLang="es-CO" sz="4800" b="1">
                <a:solidFill>
                  <a:srgbClr val="002060"/>
                </a:solidFill>
                <a:latin typeface="ITC Avant Garde Gothic Pro Book"/>
                <a:cs typeface="Arial" panose="020B0604020202020204" pitchFamily="34" charset="0"/>
              </a:rPr>
              <a:t>¿Como funciona el soporte remoto?</a:t>
            </a:r>
          </a:p>
        </p:txBody>
      </p:sp>
      <p:pic>
        <p:nvPicPr>
          <p:cNvPr id="23556" name="Imagen 2" descr="Logotipo&#10;&#10;Descripción generada automáticamente">
            <a:extLst>
              <a:ext uri="{FF2B5EF4-FFF2-40B4-BE49-F238E27FC236}">
                <a16:creationId xmlns:a16="http://schemas.microsoft.com/office/drawing/2014/main" id="{5A982991-5472-883F-2F33-C49AF4D3BA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32D90A8-7F93-AC6D-BF5A-963DE9BDB868}"/>
              </a:ext>
            </a:extLst>
          </p:cNvPr>
          <p:cNvSpPr txBox="1"/>
          <p:nvPr/>
        </p:nvSpPr>
        <p:spPr>
          <a:xfrm>
            <a:off x="592138" y="1901825"/>
            <a:ext cx="10440987" cy="3694113"/>
          </a:xfrm>
          <a:prstGeom prst="rect">
            <a:avLst/>
          </a:prstGeom>
          <a:noFill/>
        </p:spPr>
        <p:txBody>
          <a:bodyPr>
            <a:spAutoFit/>
          </a:bodyPr>
          <a:lstStyle/>
          <a:p>
            <a:pPr marL="265113" indent="-265113" algn="just" eaLnBrk="1" fontAlgn="auto" hangingPunct="1">
              <a:spcBef>
                <a:spcPts val="0"/>
              </a:spcBef>
              <a:spcAft>
                <a:spcPts val="0"/>
              </a:spcAft>
              <a:defRPr/>
            </a:pPr>
            <a:r>
              <a:rPr lang="es-ES" dirty="0">
                <a:latin typeface="Arial" panose="020B0604020202020204" pitchFamily="34" charset="0"/>
                <a:cs typeface="Arial" panose="020B0604020202020204" pitchFamily="34" charset="0"/>
              </a:rPr>
              <a:t>6. Si se determina falla en el equipo que requiera reinstalación o acceso al Hardware, se  realizará un informe básico, que se reportará por interno al Super Usuario, el cual autoriza o desaprueba el servicio en laboratorio o en sitio.</a:t>
            </a:r>
          </a:p>
          <a:p>
            <a:pPr marL="342900" indent="-342900" algn="just" eaLnBrk="1" fontAlgn="auto" hangingPunct="1">
              <a:spcBef>
                <a:spcPts val="0"/>
              </a:spcBef>
              <a:spcAft>
                <a:spcPts val="0"/>
              </a:spcAft>
              <a:buFont typeface="+mj-lt"/>
              <a:buAutoNum type="arabicPeriod"/>
              <a:defRPr/>
            </a:pPr>
            <a:endParaRPr lang="es-ES" dirty="0">
              <a:latin typeface="Arial" panose="020B0604020202020204" pitchFamily="34" charset="0"/>
              <a:cs typeface="Arial" panose="020B0604020202020204" pitchFamily="34" charset="0"/>
            </a:endParaRPr>
          </a:p>
          <a:p>
            <a:pPr marL="265113" indent="-265113" algn="just" eaLnBrk="1" fontAlgn="auto" hangingPunct="1">
              <a:spcBef>
                <a:spcPts val="0"/>
              </a:spcBef>
              <a:spcAft>
                <a:spcPts val="0"/>
              </a:spcAft>
              <a:defRPr/>
            </a:pPr>
            <a:r>
              <a:rPr lang="es-ES" dirty="0">
                <a:latin typeface="Arial" panose="020B0604020202020204" pitchFamily="34" charset="0"/>
                <a:cs typeface="Arial" panose="020B0604020202020204" pitchFamily="34" charset="0"/>
              </a:rPr>
              <a:t>7. Una vez en nuestro laboratorio, el equipo pasa por inspección física, pruebas de temperatura y test de disco duro, luego se procede a realizar el servicio por el que fue enviado. Si cuentas con sistema de </a:t>
            </a:r>
            <a:r>
              <a:rPr lang="es-ES" b="1" dirty="0">
                <a:latin typeface="Arial" panose="020B0604020202020204" pitchFamily="34" charset="0"/>
                <a:cs typeface="Arial" panose="020B0604020202020204" pitchFamily="34" charset="0"/>
              </a:rPr>
              <a:t>base de conocimientos</a:t>
            </a:r>
            <a:r>
              <a:rPr lang="es-ES" dirty="0">
                <a:latin typeface="Arial" panose="020B0604020202020204" pitchFamily="34" charset="0"/>
                <a:cs typeface="Arial" panose="020B0604020202020204" pitchFamily="34" charset="0"/>
              </a:rPr>
              <a:t>, se escribirá un reporte en la historia del equipo. </a:t>
            </a:r>
          </a:p>
          <a:p>
            <a:pPr marL="342900" indent="-342900" algn="just" eaLnBrk="1" fontAlgn="auto" hangingPunct="1">
              <a:spcBef>
                <a:spcPts val="0"/>
              </a:spcBef>
              <a:spcAft>
                <a:spcPts val="0"/>
              </a:spcAft>
              <a:buFont typeface="+mj-lt"/>
              <a:buAutoNum type="arabicPeriod"/>
              <a:defRPr/>
            </a:pPr>
            <a:endParaRPr lang="es-ES" dirty="0">
              <a:latin typeface="Arial" panose="020B0604020202020204" pitchFamily="34" charset="0"/>
              <a:cs typeface="Arial" panose="020B0604020202020204" pitchFamily="34" charset="0"/>
            </a:endParaRPr>
          </a:p>
          <a:p>
            <a:pPr marL="265113" indent="-265113" algn="just" eaLnBrk="1" fontAlgn="auto" hangingPunct="1">
              <a:spcBef>
                <a:spcPts val="0"/>
              </a:spcBef>
              <a:spcAft>
                <a:spcPts val="0"/>
              </a:spcAft>
              <a:defRPr/>
            </a:pPr>
            <a:r>
              <a:rPr lang="es-ES" dirty="0">
                <a:latin typeface="Arial" panose="020B0604020202020204" pitchFamily="34" charset="0"/>
                <a:cs typeface="Arial" panose="020B0604020202020204" pitchFamily="34" charset="0"/>
              </a:rPr>
              <a:t>8. Si hay adicionales, se realiza un reporte de los hallazgos en el equipo para que el Super Usuario autorice o desapruebe el servicio.</a:t>
            </a:r>
          </a:p>
          <a:p>
            <a:pPr marL="285750" indent="-285750" algn="just" eaLnBrk="1" fontAlgn="auto" hangingPunct="1">
              <a:spcBef>
                <a:spcPts val="0"/>
              </a:spcBef>
              <a:spcAft>
                <a:spcPts val="0"/>
              </a:spcAft>
              <a:buFont typeface="Wingdings" pitchFamily="2" charset="2"/>
              <a:buChar char="Ø"/>
              <a:defRPr/>
            </a:pPr>
            <a:endParaRPr lang="es-ES" dirty="0">
              <a:latin typeface="Arial" panose="020B0604020202020204" pitchFamily="34" charset="0"/>
              <a:cs typeface="Arial" panose="020B0604020202020204" pitchFamily="34" charset="0"/>
            </a:endParaRPr>
          </a:p>
          <a:p>
            <a:pPr algn="just" eaLnBrk="1" fontAlgn="auto" hangingPunct="1">
              <a:spcBef>
                <a:spcPts val="0"/>
              </a:spcBef>
              <a:spcAft>
                <a:spcPts val="0"/>
              </a:spcAft>
              <a:defRPr/>
            </a:pPr>
            <a:r>
              <a:rPr lang="es-ES" b="1" dirty="0">
                <a:latin typeface="Arial" panose="020B0604020202020204" pitchFamily="34" charset="0"/>
                <a:cs typeface="Arial" panose="020B0604020202020204" pitchFamily="34" charset="0"/>
              </a:rPr>
              <a:t>Nota: </a:t>
            </a:r>
            <a:r>
              <a:rPr lang="es-ES" dirty="0">
                <a:latin typeface="Arial" panose="020B0604020202020204" pitchFamily="34" charset="0"/>
                <a:cs typeface="Arial" panose="020B0604020202020204" pitchFamily="34" charset="0"/>
              </a:rPr>
              <a:t>La compañía debe contar con un computador funcional en archivo, para que en caso de falla de uno de los equipos se pueda usar, entre tanto es reparado el asignado.</a:t>
            </a:r>
            <a:endParaRPr lang="es-CO" b="1" dirty="0">
              <a:solidFill>
                <a:srgbClr val="002060"/>
              </a:solidFill>
              <a:latin typeface="Arial" panose="020B0604020202020204" pitchFamily="34" charset="0"/>
              <a:cs typeface="Arial" panose="020B0604020202020204" pitchFamily="34" charset="0"/>
            </a:endParaRPr>
          </a:p>
        </p:txBody>
      </p:sp>
      <p:sp>
        <p:nvSpPr>
          <p:cNvPr id="24579" name="CuadroTexto 2">
            <a:extLst>
              <a:ext uri="{FF2B5EF4-FFF2-40B4-BE49-F238E27FC236}">
                <a16:creationId xmlns:a16="http://schemas.microsoft.com/office/drawing/2014/main" id="{CC97309B-FDC6-AA52-D864-1DFB5C2DE4D8}"/>
              </a:ext>
            </a:extLst>
          </p:cNvPr>
          <p:cNvSpPr txBox="1">
            <a:spLocks noChangeArrowheads="1"/>
          </p:cNvSpPr>
          <p:nvPr/>
        </p:nvSpPr>
        <p:spPr bwMode="auto">
          <a:xfrm>
            <a:off x="88900" y="628650"/>
            <a:ext cx="109442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ES" altLang="es-CO" sz="4800" b="1">
                <a:solidFill>
                  <a:srgbClr val="002060"/>
                </a:solidFill>
                <a:latin typeface="ITC Avant Garde Gothic Pro Book"/>
                <a:cs typeface="Arial" panose="020B0604020202020204" pitchFamily="34" charset="0"/>
              </a:rPr>
              <a:t>¿Como funciona el soporte remoto?</a:t>
            </a:r>
          </a:p>
        </p:txBody>
      </p:sp>
      <p:pic>
        <p:nvPicPr>
          <p:cNvPr id="24580" name="Imagen 4" descr="Logotipo&#10;&#10;Descripción generada automáticamente">
            <a:extLst>
              <a:ext uri="{FF2B5EF4-FFF2-40B4-BE49-F238E27FC236}">
                <a16:creationId xmlns:a16="http://schemas.microsoft.com/office/drawing/2014/main" id="{D123F344-04E4-CB0F-77A0-B3C3420A6C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uadroTexto 1">
            <a:extLst>
              <a:ext uri="{FF2B5EF4-FFF2-40B4-BE49-F238E27FC236}">
                <a16:creationId xmlns:a16="http://schemas.microsoft.com/office/drawing/2014/main" id="{8E2B0D59-E505-1D42-526E-78CF8E42A817}"/>
              </a:ext>
            </a:extLst>
          </p:cNvPr>
          <p:cNvSpPr txBox="1">
            <a:spLocks noChangeArrowheads="1"/>
          </p:cNvSpPr>
          <p:nvPr/>
        </p:nvSpPr>
        <p:spPr bwMode="auto">
          <a:xfrm>
            <a:off x="606425" y="1860550"/>
            <a:ext cx="104394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buFont typeface="Wingdings" panose="05000000000000000000" pitchFamily="2" charset="2"/>
              <a:buChar char="§"/>
            </a:pPr>
            <a:r>
              <a:rPr lang="es-ES" altLang="es-CO">
                <a:latin typeface="Arial" panose="020B0604020202020204" pitchFamily="34" charset="0"/>
                <a:cs typeface="Arial" panose="020B0604020202020204" pitchFamily="34" charset="0"/>
              </a:rPr>
              <a:t>Asegurar la disponibilidad de un software de antivirus para las estaciones de trabajo habilitadas, de esta manera se garantizará la instalación y correcta configuración en las estaciones de trabajo actuales y futuras.</a:t>
            </a:r>
          </a:p>
          <a:p>
            <a:pPr algn="just" eaLnBrk="1" hangingPunct="1">
              <a:buFont typeface="Wingdings" panose="05000000000000000000" pitchFamily="2" charset="2"/>
              <a:buChar char="§"/>
            </a:pPr>
            <a:endParaRPr lang="es-ES" altLang="es-CO">
              <a:latin typeface="Arial" panose="020B0604020202020204" pitchFamily="34" charset="0"/>
              <a:cs typeface="Arial" panose="020B0604020202020204" pitchFamily="34" charset="0"/>
            </a:endParaRPr>
          </a:p>
          <a:p>
            <a:pPr algn="just" eaLnBrk="1" hangingPunct="1">
              <a:buFont typeface="Wingdings" panose="05000000000000000000" pitchFamily="2" charset="2"/>
              <a:buChar char="§"/>
            </a:pPr>
            <a:r>
              <a:rPr lang="es-ES" altLang="es-CO">
                <a:latin typeface="Arial" panose="020B0604020202020204" pitchFamily="34" charset="0"/>
                <a:cs typeface="Arial" panose="020B0604020202020204" pitchFamily="34" charset="0"/>
              </a:rPr>
              <a:t>Software Legal, es indispensable para que los programas funcionen adecuadamente, los parches de seguridad que crean los fabricantes de software son importantes para mantener a salvo la información de la compañía.</a:t>
            </a:r>
          </a:p>
          <a:p>
            <a:pPr algn="just" eaLnBrk="1" hangingPunct="1">
              <a:buFont typeface="Wingdings" panose="05000000000000000000" pitchFamily="2" charset="2"/>
              <a:buChar char="§"/>
            </a:pPr>
            <a:endParaRPr lang="es-ES" altLang="es-CO">
              <a:latin typeface="Arial" panose="020B0604020202020204" pitchFamily="34" charset="0"/>
              <a:cs typeface="Arial" panose="020B0604020202020204" pitchFamily="34" charset="0"/>
            </a:endParaRPr>
          </a:p>
          <a:p>
            <a:pPr algn="just" eaLnBrk="1" hangingPunct="1">
              <a:buFont typeface="Wingdings" panose="05000000000000000000" pitchFamily="2" charset="2"/>
              <a:buChar char="§"/>
            </a:pPr>
            <a:r>
              <a:rPr lang="es-MX" altLang="es-CO">
                <a:latin typeface="Arial" panose="020B0604020202020204" pitchFamily="34" charset="0"/>
                <a:cs typeface="Arial" panose="020B0604020202020204" pitchFamily="34" charset="0"/>
              </a:rPr>
              <a:t>Documentación, manuales y transferencia de conocimiento de los procedimientos y configuraciones de los equipos o software al que se dará soporte.</a:t>
            </a:r>
          </a:p>
          <a:p>
            <a:pPr algn="just" eaLnBrk="1" hangingPunct="1">
              <a:buFont typeface="Wingdings" panose="05000000000000000000" pitchFamily="2" charset="2"/>
              <a:buChar char="§"/>
            </a:pPr>
            <a:endParaRPr lang="es-ES" altLang="es-CO">
              <a:latin typeface="Arial" panose="020B0604020202020204" pitchFamily="34" charset="0"/>
              <a:cs typeface="Arial" panose="020B0604020202020204" pitchFamily="34" charset="0"/>
            </a:endParaRPr>
          </a:p>
          <a:p>
            <a:pPr algn="just" eaLnBrk="1" hangingPunct="1">
              <a:buFont typeface="Wingdings" panose="05000000000000000000" pitchFamily="2" charset="2"/>
              <a:buChar char="§"/>
            </a:pPr>
            <a:r>
              <a:rPr lang="es-ES" altLang="es-CO">
                <a:latin typeface="Arial" panose="020B0604020202020204" pitchFamily="34" charset="0"/>
                <a:cs typeface="Arial" panose="020B0604020202020204" pitchFamily="34" charset="0"/>
              </a:rPr>
              <a:t>Poseer las políticas adecuadas frente al manejo de incidentes como: Ransomware, virus, malware, adware, spybots, troyanos entre otros. Si no cuentas con ellas y dependiendo del plan escogido, podemos crearlas.</a:t>
            </a:r>
            <a:endParaRPr lang="es-CO" altLang="es-CO">
              <a:latin typeface="Arial" panose="020B0604020202020204" pitchFamily="34" charset="0"/>
              <a:cs typeface="Arial" panose="020B0604020202020204" pitchFamily="34" charset="0"/>
            </a:endParaRPr>
          </a:p>
        </p:txBody>
      </p:sp>
      <p:sp>
        <p:nvSpPr>
          <p:cNvPr id="25603" name="CuadroTexto 2">
            <a:extLst>
              <a:ext uri="{FF2B5EF4-FFF2-40B4-BE49-F238E27FC236}">
                <a16:creationId xmlns:a16="http://schemas.microsoft.com/office/drawing/2014/main" id="{2559AD42-02D0-5320-822B-FA22CE32579D}"/>
              </a:ext>
            </a:extLst>
          </p:cNvPr>
          <p:cNvSpPr txBox="1">
            <a:spLocks noChangeArrowheads="1"/>
          </p:cNvSpPr>
          <p:nvPr/>
        </p:nvSpPr>
        <p:spPr bwMode="auto">
          <a:xfrm>
            <a:off x="-176213" y="684213"/>
            <a:ext cx="112220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ES" altLang="es-CO" sz="4800" b="1">
                <a:solidFill>
                  <a:srgbClr val="002060"/>
                </a:solidFill>
                <a:latin typeface="ITC Avant Garde Gothic Pro Book"/>
                <a:cs typeface="Arial" panose="020B0604020202020204" pitchFamily="34" charset="0"/>
              </a:rPr>
              <a:t>Requisitos para prestar el servicio</a:t>
            </a:r>
            <a:endParaRPr lang="es-CO" altLang="es-CO" sz="4800" b="1">
              <a:solidFill>
                <a:srgbClr val="002060"/>
              </a:solidFill>
              <a:latin typeface="ITC Avant Garde Gothic Pro Book"/>
              <a:cs typeface="Arial" panose="020B0604020202020204" pitchFamily="34" charset="0"/>
            </a:endParaRPr>
          </a:p>
        </p:txBody>
      </p:sp>
      <p:pic>
        <p:nvPicPr>
          <p:cNvPr id="25604" name="Imagen 4" descr="Logotipo&#10;&#10;Descripción generada automáticamente">
            <a:extLst>
              <a:ext uri="{FF2B5EF4-FFF2-40B4-BE49-F238E27FC236}">
                <a16:creationId xmlns:a16="http://schemas.microsoft.com/office/drawing/2014/main" id="{7C7D4796-BA52-9509-6E78-766D32143A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66688F8-3579-E6CE-4A24-CD7E6E5A6C06}"/>
              </a:ext>
            </a:extLst>
          </p:cNvPr>
          <p:cNvSpPr txBox="1"/>
          <p:nvPr/>
        </p:nvSpPr>
        <p:spPr>
          <a:xfrm>
            <a:off x="606425" y="1804988"/>
            <a:ext cx="10439400" cy="4800600"/>
          </a:xfrm>
          <a:prstGeom prst="rect">
            <a:avLst/>
          </a:prstGeom>
          <a:noFill/>
        </p:spPr>
        <p:txBody>
          <a:bodyPr>
            <a:spAutoFit/>
          </a:bodyPr>
          <a:lstStyle/>
          <a:p>
            <a:pPr marL="285750" indent="-285750" algn="just" eaLnBrk="1" fontAlgn="auto" hangingPunct="1">
              <a:spcBef>
                <a:spcPts val="0"/>
              </a:spcBef>
              <a:spcAft>
                <a:spcPts val="0"/>
              </a:spcAft>
              <a:buFont typeface="Wingdings" panose="05000000000000000000" pitchFamily="2" charset="2"/>
              <a:buChar char="§"/>
              <a:defRPr/>
            </a:pPr>
            <a:endParaRPr lang="es-ES" dirty="0">
              <a:latin typeface="Arial" panose="020B0604020202020204" pitchFamily="34" charset="0"/>
              <a:cs typeface="Arial" panose="020B0604020202020204" pitchFamily="34" charset="0"/>
            </a:endParaRPr>
          </a:p>
          <a:p>
            <a:pPr marL="285750"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Disponer de un Software o equipo especializado en la realización de Backups. </a:t>
            </a:r>
          </a:p>
          <a:p>
            <a:pPr marL="285750" indent="-285750" algn="just" eaLnBrk="1" fontAlgn="auto" hangingPunct="1">
              <a:spcBef>
                <a:spcPts val="0"/>
              </a:spcBef>
              <a:spcAft>
                <a:spcPts val="0"/>
              </a:spcAft>
              <a:buFont typeface="Wingdings" panose="05000000000000000000" pitchFamily="2" charset="2"/>
              <a:buChar char="§"/>
              <a:defRPr/>
            </a:pPr>
            <a:endParaRPr lang="es-ES" dirty="0">
              <a:latin typeface="Arial" panose="020B0604020202020204" pitchFamily="34" charset="0"/>
              <a:cs typeface="Arial" panose="020B0604020202020204" pitchFamily="34" charset="0"/>
            </a:endParaRPr>
          </a:p>
          <a:p>
            <a:pPr marL="285750"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Contar con los consumibles necesarios para la realización de Backups y cambios de discos a equipos con tecnología RAID.</a:t>
            </a:r>
          </a:p>
          <a:p>
            <a:pPr marL="285750" indent="-285750" algn="just" eaLnBrk="1" fontAlgn="auto" hangingPunct="1">
              <a:spcBef>
                <a:spcPts val="0"/>
              </a:spcBef>
              <a:spcAft>
                <a:spcPts val="0"/>
              </a:spcAft>
              <a:buFont typeface="Wingdings" panose="05000000000000000000" pitchFamily="2" charset="2"/>
              <a:buChar char="§"/>
              <a:defRPr/>
            </a:pPr>
            <a:endParaRPr lang="es-ES" dirty="0">
              <a:latin typeface="Arial" panose="020B0604020202020204" pitchFamily="34" charset="0"/>
              <a:cs typeface="Arial" panose="020B0604020202020204" pitchFamily="34" charset="0"/>
            </a:endParaRPr>
          </a:p>
          <a:p>
            <a:pPr marL="285750"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Si cuentas con Microsoft 365 o Google </a:t>
            </a:r>
            <a:r>
              <a:rPr lang="es-ES" dirty="0" err="1">
                <a:latin typeface="Arial" panose="020B0604020202020204" pitchFamily="34" charset="0"/>
                <a:cs typeface="Arial" panose="020B0604020202020204" pitchFamily="34" charset="0"/>
              </a:rPr>
              <a:t>Workspace</a:t>
            </a:r>
            <a:r>
              <a:rPr lang="es-ES" dirty="0">
                <a:latin typeface="Arial" panose="020B0604020202020204" pitchFamily="34" charset="0"/>
                <a:cs typeface="Arial" panose="020B0604020202020204" pitchFamily="34" charset="0"/>
              </a:rPr>
              <a:t> debes considerar la realización de Backups del sitio completo por medio de un NAS o adquirir los planes complementarios contra </a:t>
            </a:r>
            <a:r>
              <a:rPr lang="es-ES" dirty="0" err="1">
                <a:latin typeface="Arial" panose="020B0604020202020204" pitchFamily="34" charset="0"/>
                <a:cs typeface="Arial" panose="020B0604020202020204" pitchFamily="34" charset="0"/>
              </a:rPr>
              <a:t>Ransomware</a:t>
            </a:r>
            <a:r>
              <a:rPr lang="es-ES" dirty="0">
                <a:latin typeface="Arial" panose="020B0604020202020204" pitchFamily="34" charset="0"/>
                <a:cs typeface="Arial" panose="020B0604020202020204" pitchFamily="34" charset="0"/>
              </a:rPr>
              <a:t> y otros ataques, como Defender para Office 365, Microsoft 365 E5 Security entre otras.</a:t>
            </a:r>
          </a:p>
          <a:p>
            <a:pPr marL="285750" indent="-285750" algn="just" eaLnBrk="1" fontAlgn="auto" hangingPunct="1">
              <a:spcBef>
                <a:spcPts val="0"/>
              </a:spcBef>
              <a:spcAft>
                <a:spcPts val="0"/>
              </a:spcAft>
              <a:buFont typeface="Wingdings" panose="05000000000000000000" pitchFamily="2" charset="2"/>
              <a:buChar char="§"/>
              <a:defRPr/>
            </a:pPr>
            <a:endParaRPr lang="es-ES" dirty="0">
              <a:latin typeface="Arial" panose="020B0604020202020204" pitchFamily="34" charset="0"/>
              <a:cs typeface="Arial" panose="020B0604020202020204" pitchFamily="34" charset="0"/>
            </a:endParaRPr>
          </a:p>
          <a:p>
            <a:pPr marL="285750"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Contraseñas y usuarios provisionales de las aplicaciones a manejar o Super Usuario (Persona) que cuente con los accesos para poder prestar soporte remoto.</a:t>
            </a:r>
          </a:p>
          <a:p>
            <a:pPr marL="285750" indent="-285750" algn="just" eaLnBrk="1" fontAlgn="auto" hangingPunct="1">
              <a:spcBef>
                <a:spcPts val="0"/>
              </a:spcBef>
              <a:spcAft>
                <a:spcPts val="0"/>
              </a:spcAft>
              <a:buFont typeface="Wingdings" panose="05000000000000000000" pitchFamily="2" charset="2"/>
              <a:buChar char="§"/>
              <a:defRPr/>
            </a:pPr>
            <a:endParaRPr lang="es-ES" dirty="0">
              <a:latin typeface="Arial" panose="020B0604020202020204" pitchFamily="34" charset="0"/>
              <a:cs typeface="Arial" panose="020B0604020202020204" pitchFamily="34" charset="0"/>
            </a:endParaRPr>
          </a:p>
          <a:p>
            <a:pPr marL="285750"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El acompañamiento de los usuarios de la compañía durante un servicio es necesario para llevar a buen término la solución a una falla, no se pueden apartar del equipo durante el servicio.</a:t>
            </a:r>
          </a:p>
          <a:p>
            <a:pPr algn="just" eaLnBrk="1" fontAlgn="auto" hangingPunct="1">
              <a:spcBef>
                <a:spcPts val="0"/>
              </a:spcBef>
              <a:spcAft>
                <a:spcPts val="0"/>
              </a:spcAft>
              <a:defRPr/>
            </a:pPr>
            <a:endParaRPr lang="es-ES" dirty="0">
              <a:latin typeface="Arial" panose="020B0604020202020204" pitchFamily="34" charset="0"/>
              <a:cs typeface="Arial" panose="020B0604020202020204" pitchFamily="34" charset="0"/>
            </a:endParaRPr>
          </a:p>
          <a:p>
            <a:pPr marL="285750" indent="-285750" algn="just" eaLnBrk="1" fontAlgn="auto" hangingPunct="1">
              <a:spcBef>
                <a:spcPts val="0"/>
              </a:spcBef>
              <a:spcAft>
                <a:spcPts val="0"/>
              </a:spcAft>
              <a:buFont typeface="Wingdings" panose="05000000000000000000" pitchFamily="2" charset="2"/>
              <a:buChar char="§"/>
              <a:defRPr/>
            </a:pPr>
            <a:endParaRPr lang="es-CO" dirty="0">
              <a:latin typeface="Arial" panose="020B0604020202020204" pitchFamily="34" charset="0"/>
              <a:cs typeface="Arial" panose="020B0604020202020204" pitchFamily="34" charset="0"/>
            </a:endParaRPr>
          </a:p>
        </p:txBody>
      </p:sp>
      <p:sp>
        <p:nvSpPr>
          <p:cNvPr id="26627" name="CuadroTexto 2">
            <a:extLst>
              <a:ext uri="{FF2B5EF4-FFF2-40B4-BE49-F238E27FC236}">
                <a16:creationId xmlns:a16="http://schemas.microsoft.com/office/drawing/2014/main" id="{72B59AAF-7846-F0BC-9359-7C3296B9DDA6}"/>
              </a:ext>
            </a:extLst>
          </p:cNvPr>
          <p:cNvSpPr txBox="1">
            <a:spLocks noChangeArrowheads="1"/>
          </p:cNvSpPr>
          <p:nvPr/>
        </p:nvSpPr>
        <p:spPr bwMode="auto">
          <a:xfrm>
            <a:off x="-176213" y="684213"/>
            <a:ext cx="112220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ES" altLang="es-CO" sz="4800" b="1">
                <a:solidFill>
                  <a:srgbClr val="002060"/>
                </a:solidFill>
                <a:latin typeface="ITC Avant Garde Gothic Pro Book"/>
                <a:cs typeface="Arial" panose="020B0604020202020204" pitchFamily="34" charset="0"/>
              </a:rPr>
              <a:t>Requisitos para prestar el servicio</a:t>
            </a:r>
            <a:endParaRPr lang="es-CO" altLang="es-CO" sz="4800" b="1">
              <a:solidFill>
                <a:srgbClr val="002060"/>
              </a:solidFill>
              <a:latin typeface="ITC Avant Garde Gothic Pro Book"/>
              <a:cs typeface="Arial" panose="020B0604020202020204" pitchFamily="34" charset="0"/>
            </a:endParaRPr>
          </a:p>
        </p:txBody>
      </p:sp>
      <p:pic>
        <p:nvPicPr>
          <p:cNvPr id="26628" name="Imagen 4" descr="Logotipo&#10;&#10;Descripción generada automáticamente">
            <a:extLst>
              <a:ext uri="{FF2B5EF4-FFF2-40B4-BE49-F238E27FC236}">
                <a16:creationId xmlns:a16="http://schemas.microsoft.com/office/drawing/2014/main" id="{DE12649B-4096-1086-D940-519C6445E3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uadroTexto 2">
            <a:extLst>
              <a:ext uri="{FF2B5EF4-FFF2-40B4-BE49-F238E27FC236}">
                <a16:creationId xmlns:a16="http://schemas.microsoft.com/office/drawing/2014/main" id="{B00817FC-895D-E15C-1AC5-D8D6C6D79BF9}"/>
              </a:ext>
            </a:extLst>
          </p:cNvPr>
          <p:cNvSpPr txBox="1">
            <a:spLocks noChangeArrowheads="1"/>
          </p:cNvSpPr>
          <p:nvPr/>
        </p:nvSpPr>
        <p:spPr bwMode="auto">
          <a:xfrm>
            <a:off x="4370388" y="-73025"/>
            <a:ext cx="5207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Niveles y Costos</a:t>
            </a:r>
            <a:endParaRPr lang="es-CO" altLang="es-CO" sz="4400" b="1">
              <a:solidFill>
                <a:srgbClr val="002060"/>
              </a:solidFill>
              <a:latin typeface="ITC Avant Garde Gothic Pro Book"/>
            </a:endParaRPr>
          </a:p>
        </p:txBody>
      </p:sp>
      <p:pic>
        <p:nvPicPr>
          <p:cNvPr id="27651" name="Imagen 3" descr="Logotipo&#10;&#10;Descripción generada automáticamente">
            <a:extLst>
              <a:ext uri="{FF2B5EF4-FFF2-40B4-BE49-F238E27FC236}">
                <a16:creationId xmlns:a16="http://schemas.microsoft.com/office/drawing/2014/main" id="{F7CE28F8-14A6-EF92-E27A-07C314E501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Imagen 5">
            <a:extLst>
              <a:ext uri="{FF2B5EF4-FFF2-40B4-BE49-F238E27FC236}">
                <a16:creationId xmlns:a16="http://schemas.microsoft.com/office/drawing/2014/main" id="{D98AF372-30E4-98F6-F9CD-B0A06F0CBC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7163" y="749300"/>
            <a:ext cx="8948737" cy="602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uadroTexto 1">
            <a:extLst>
              <a:ext uri="{FF2B5EF4-FFF2-40B4-BE49-F238E27FC236}">
                <a16:creationId xmlns:a16="http://schemas.microsoft.com/office/drawing/2014/main" id="{212874A2-34AC-2088-70E6-ED9E5DD3A2B3}"/>
              </a:ext>
            </a:extLst>
          </p:cNvPr>
          <p:cNvSpPr txBox="1">
            <a:spLocks noChangeArrowheads="1"/>
          </p:cNvSpPr>
          <p:nvPr/>
        </p:nvSpPr>
        <p:spPr bwMode="auto">
          <a:xfrm>
            <a:off x="600075" y="1639888"/>
            <a:ext cx="10440988" cy="449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es-CO" altLang="es-CO" sz="1600">
                <a:latin typeface="Arial" panose="020B0604020202020204" pitchFamily="34" charset="0"/>
                <a:cs typeface="Arial" panose="020B0604020202020204" pitchFamily="34" charset="0"/>
              </a:rPr>
              <a:t>Hay empresas que adquieren un servicio de soporte como los mencionados anteriormente, pero requieren algo más, es por ello que colocamos los precios por hora en plan mensualizado de los ítems más solicitados por nuestros clientes con contrato:</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Soporte a programas contables básico 5 horas al mes: $595.000</a:t>
            </a:r>
          </a:p>
          <a:p>
            <a:pPr algn="just" eaLnBrk="1" hangingPunct="1"/>
            <a:r>
              <a:rPr lang="es-CO" altLang="es-CO" sz="1200">
                <a:latin typeface="Arial" panose="020B0604020202020204" pitchFamily="34" charset="0"/>
                <a:cs typeface="Arial" panose="020B0604020202020204" pitchFamily="34" charset="0"/>
              </a:rPr>
              <a:t>Nuestro personal ingresa cada día para verificar el funcionamiento de la base de datos y realiza un Backup, igualmente está atento a realizar la restitución de las bases de datos o devolver puntos en el tiempo si la aplicación lo permite.</a:t>
            </a:r>
          </a:p>
          <a:p>
            <a:pPr algn="just" eaLnBrk="1" hangingPunct="1"/>
            <a:r>
              <a:rPr lang="es-CO" altLang="es-CO" sz="1600">
                <a:latin typeface="Arial" panose="020B0604020202020204" pitchFamily="34" charset="0"/>
                <a:cs typeface="Arial" panose="020B0604020202020204" pitchFamily="34" charset="0"/>
              </a:rPr>
              <a:t>Soporte avanzado en antivirus 5 horas al mes: $595.000</a:t>
            </a:r>
          </a:p>
          <a:p>
            <a:pPr algn="just" eaLnBrk="1" hangingPunct="1"/>
            <a:r>
              <a:rPr lang="es-CO" altLang="es-CO" sz="1200">
                <a:latin typeface="Arial" panose="020B0604020202020204" pitchFamily="34" charset="0"/>
                <a:cs typeface="Arial" panose="020B0604020202020204" pitchFamily="34" charset="0"/>
              </a:rPr>
              <a:t>El técnico asignado realiza tareas diarias o según necesidad de actualización de base de datos de virus, </a:t>
            </a:r>
            <a:r>
              <a:rPr lang="es-MX" altLang="es-CO" sz="1200">
                <a:latin typeface="Arial" panose="020B0604020202020204" pitchFamily="34" charset="0"/>
                <a:cs typeface="Arial" panose="020B0604020202020204" pitchFamily="34" charset="0"/>
              </a:rPr>
              <a:t>analiza e identifica las necesidades de protección para evitar intrusiones externas o fugas de datos de la misma compañía</a:t>
            </a:r>
            <a:r>
              <a:rPr lang="es-CO" altLang="es-CO" sz="1200">
                <a:latin typeface="Arial" panose="020B0604020202020204" pitchFamily="34" charset="0"/>
                <a:cs typeface="Arial" panose="020B0604020202020204" pitchFamily="34" charset="0"/>
              </a:rPr>
              <a:t> y genera Backups de cada uno de los equipos de forma incremental, realizando respaldos anti-Ransomware en servidores de replicación de datos previamente adquiridos por la empresa contratante.</a:t>
            </a:r>
          </a:p>
          <a:p>
            <a:pPr algn="just" eaLnBrk="1" hangingPunct="1"/>
            <a:r>
              <a:rPr lang="es-MX" altLang="es-CO" sz="1600">
                <a:latin typeface="Arial" panose="020B0604020202020204" pitchFamily="34" charset="0"/>
                <a:cs typeface="Arial" panose="020B0604020202020204" pitchFamily="34" charset="0"/>
              </a:rPr>
              <a:t>Administración de Microsoft SharePoint 5 horas al mes</a:t>
            </a:r>
            <a:r>
              <a:rPr lang="es-CO" altLang="es-CO" sz="1600">
                <a:latin typeface="Arial" panose="020B0604020202020204" pitchFamily="34" charset="0"/>
                <a:cs typeface="Arial" panose="020B0604020202020204" pitchFamily="34" charset="0"/>
              </a:rPr>
              <a:t>: $660.000</a:t>
            </a:r>
          </a:p>
          <a:p>
            <a:pPr algn="just" eaLnBrk="1" hangingPunct="1"/>
            <a:r>
              <a:rPr lang="es-CO" altLang="es-CO" sz="1200">
                <a:latin typeface="Arial" panose="020B0604020202020204" pitchFamily="34" charset="0"/>
                <a:cs typeface="Arial" panose="020B0604020202020204" pitchFamily="34" charset="0"/>
              </a:rPr>
              <a:t>Este ítem se cobra por hora extra en </a:t>
            </a:r>
            <a:r>
              <a:rPr lang="es-MX" altLang="es-CO" sz="1200">
                <a:latin typeface="Arial" panose="020B0604020202020204" pitchFamily="34" charset="0"/>
                <a:cs typeface="Arial" panose="020B0604020202020204" pitchFamily="34" charset="0"/>
              </a:rPr>
              <a:t>$170.000, por favor efectué un listado de tareas a realizar para evitar sobrecostos.</a:t>
            </a:r>
            <a:endParaRPr lang="es-CO" altLang="es-CO" sz="1200">
              <a:latin typeface="Arial" panose="020B0604020202020204" pitchFamily="34" charset="0"/>
              <a:cs typeface="Arial" panose="020B0604020202020204" pitchFamily="34" charset="0"/>
            </a:endParaRPr>
          </a:p>
          <a:p>
            <a:pPr algn="just" eaLnBrk="1" hangingPunct="1"/>
            <a:r>
              <a:rPr lang="es-CO" altLang="es-CO" sz="1200">
                <a:latin typeface="Arial" panose="020B0604020202020204" pitchFamily="34" charset="0"/>
                <a:cs typeface="Arial" panose="020B0604020202020204" pitchFamily="34" charset="0"/>
              </a:rPr>
              <a:t>Sincronización, resincronización, creación de equipos de trabajo en Microsoft Teams, verificación de espacios según suscripciones, permisos entre usuarios internos y externos, validación de vínculos y validación de coautoría, no es configuración o administración de Tenant M365.</a:t>
            </a:r>
          </a:p>
          <a:p>
            <a:pPr algn="just" eaLnBrk="1" hangingPunct="1"/>
            <a:endParaRPr lang="es-CO" altLang="es-CO" sz="200">
              <a:latin typeface="Arial" panose="020B0604020202020204" pitchFamily="34" charset="0"/>
              <a:cs typeface="Arial" panose="020B0604020202020204" pitchFamily="34" charset="0"/>
            </a:endParaRPr>
          </a:p>
          <a:p>
            <a:pPr algn="just" eaLnBrk="1" hangingPunct="1"/>
            <a:r>
              <a:rPr lang="es-MX" altLang="es-CO" sz="1600">
                <a:latin typeface="Arial" panose="020B0604020202020204" pitchFamily="34" charset="0"/>
                <a:cs typeface="Arial" panose="020B0604020202020204" pitchFamily="34" charset="0"/>
              </a:rPr>
              <a:t>Consultoría remota o virtual por hora</a:t>
            </a:r>
            <a:r>
              <a:rPr lang="es-CO" altLang="es-CO" sz="1600">
                <a:latin typeface="Arial" panose="020B0604020202020204" pitchFamily="34" charset="0"/>
                <a:cs typeface="Arial" panose="020B0604020202020204" pitchFamily="34" charset="0"/>
              </a:rPr>
              <a:t>: $155.000</a:t>
            </a:r>
          </a:p>
          <a:p>
            <a:pPr algn="just" eaLnBrk="1" hangingPunct="1"/>
            <a:r>
              <a:rPr lang="es-MX" altLang="es-CO" sz="1200">
                <a:latin typeface="Arial" panose="020B0604020202020204" pitchFamily="34" charset="0"/>
                <a:cs typeface="Arial" panose="020B0604020202020204" pitchFamily="34" charset="0"/>
              </a:rPr>
              <a:t>La consultoría es un servicio especializado que tiene como objetivo orientar, fundamentar, asistir o proyectar una actividad en una empresa que está atravesando algún tipo de problema, falencia o necesidad específica o no y que no consigue solucionar por sus propios medios.</a:t>
            </a:r>
          </a:p>
          <a:p>
            <a:pPr algn="just" eaLnBrk="1" hangingPunct="1"/>
            <a:r>
              <a:rPr lang="es-MX" altLang="es-CO" sz="1200">
                <a:latin typeface="Arial" panose="020B0604020202020204" pitchFamily="34" charset="0"/>
                <a:cs typeface="Arial" panose="020B0604020202020204" pitchFamily="34" charset="0"/>
              </a:rPr>
              <a:t>El costo una asesoría presencial por hora de esta alrededor de $290.000 dependiendo de la zona.</a:t>
            </a:r>
          </a:p>
          <a:p>
            <a:pPr algn="just" eaLnBrk="1" hangingPunct="1"/>
            <a:endParaRPr lang="es-MX" altLang="es-CO" sz="1200">
              <a:latin typeface="Arial" panose="020B0604020202020204" pitchFamily="34" charset="0"/>
              <a:cs typeface="Arial" panose="020B0604020202020204" pitchFamily="34" charset="0"/>
            </a:endParaRPr>
          </a:p>
          <a:p>
            <a:pPr algn="just" eaLnBrk="1" hangingPunct="1"/>
            <a:r>
              <a:rPr lang="es-CO" altLang="es-CO" sz="1200">
                <a:latin typeface="Arial" panose="020B0604020202020204" pitchFamily="34" charset="0"/>
                <a:cs typeface="Arial" panose="020B0604020202020204" pitchFamily="34" charset="0"/>
              </a:rPr>
              <a:t>Estos servicios ya no son ofrecidos sin contrato, si requiere servicios especializados o nivel Seniority IT, tenemos la capacidad para realizarlo.</a:t>
            </a:r>
          </a:p>
        </p:txBody>
      </p:sp>
      <p:sp>
        <p:nvSpPr>
          <p:cNvPr id="28675" name="CuadroTexto 2">
            <a:extLst>
              <a:ext uri="{FF2B5EF4-FFF2-40B4-BE49-F238E27FC236}">
                <a16:creationId xmlns:a16="http://schemas.microsoft.com/office/drawing/2014/main" id="{435AE726-1910-9B71-AF9B-68338C4D8380}"/>
              </a:ext>
            </a:extLst>
          </p:cNvPr>
          <p:cNvSpPr txBox="1">
            <a:spLocks noChangeArrowheads="1"/>
          </p:cNvSpPr>
          <p:nvPr/>
        </p:nvSpPr>
        <p:spPr bwMode="auto">
          <a:xfrm>
            <a:off x="604838" y="638175"/>
            <a:ext cx="10436225"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Servicios Nivel 3 y 4 más solicitados</a:t>
            </a:r>
            <a:endParaRPr lang="es-CO" altLang="es-CO" sz="4400" b="1">
              <a:solidFill>
                <a:srgbClr val="002060"/>
              </a:solidFill>
              <a:latin typeface="ITC Avant Garde Gothic Pro Book"/>
            </a:endParaRPr>
          </a:p>
        </p:txBody>
      </p:sp>
      <p:pic>
        <p:nvPicPr>
          <p:cNvPr id="28676" name="Imagen 3" descr="Logotipo&#10;&#10;Descripción generada automáticamente">
            <a:extLst>
              <a:ext uri="{FF2B5EF4-FFF2-40B4-BE49-F238E27FC236}">
                <a16:creationId xmlns:a16="http://schemas.microsoft.com/office/drawing/2014/main" id="{893179EB-592D-39F9-43E1-2DD2005580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348B3D1-202F-3DF3-60D5-F18F882ABAFB}"/>
              </a:ext>
            </a:extLst>
          </p:cNvPr>
          <p:cNvSpPr txBox="1"/>
          <p:nvPr/>
        </p:nvSpPr>
        <p:spPr>
          <a:xfrm>
            <a:off x="609600" y="1519238"/>
            <a:ext cx="10439400" cy="5264150"/>
          </a:xfrm>
          <a:prstGeom prst="rect">
            <a:avLst/>
          </a:prstGeom>
          <a:noFill/>
        </p:spPr>
        <p:txBody>
          <a:bodyPr>
            <a:spAutoFit/>
          </a:bodyPr>
          <a:lstStyle/>
          <a:p>
            <a:pPr algn="just" eaLnBrk="1" fontAlgn="auto" hangingPunct="1">
              <a:spcBef>
                <a:spcPts val="0"/>
              </a:spcBef>
              <a:spcAft>
                <a:spcPts val="0"/>
              </a:spcAft>
              <a:defRPr/>
            </a:pPr>
            <a:r>
              <a:rPr lang="es-CO" dirty="0">
                <a:latin typeface="Arial"/>
                <a:cs typeface="Arial"/>
              </a:rPr>
              <a:t>Brindar una nueva experiencia de soporte técnico remoto de costo asequible y profesional, con la cual vas a tener la ventaja de obtener respuestas rápidas a los requerimientos </a:t>
            </a:r>
            <a:r>
              <a:rPr lang="es-CO" b="1" dirty="0">
                <a:latin typeface="Arial"/>
                <a:cs typeface="Arial"/>
              </a:rPr>
              <a:t>dependiendo de el plan escogido</a:t>
            </a:r>
            <a:r>
              <a:rPr lang="es-CO" dirty="0">
                <a:latin typeface="Arial"/>
                <a:cs typeface="Arial"/>
              </a:rPr>
              <a:t>, tendrás ingenieros y técnicos con distintos grados de Seniority, capacitados para los distintos niveles de Soporte IT, igualmente la empresa contará con la ventaja de acceder al servicio profesional de reparaciones a nivel electrónico, tanto para PC, Notebook , Servidores, Celulares de gama media y alta y otros tipos de equipos en nuestro Laboratorio especializado.</a:t>
            </a:r>
          </a:p>
          <a:p>
            <a:pPr algn="just" eaLnBrk="1" fontAlgn="auto" hangingPunct="1">
              <a:spcBef>
                <a:spcPts val="0"/>
              </a:spcBef>
              <a:spcAft>
                <a:spcPts val="0"/>
              </a:spcAft>
              <a:defRPr/>
            </a:pPr>
            <a:endParaRPr lang="es-CO" sz="2000" dirty="0">
              <a:latin typeface="Arial" panose="020B0604020202020204" pitchFamily="34" charset="0"/>
              <a:cs typeface="Arial" panose="020B0604020202020204" pitchFamily="34" charset="0"/>
            </a:endParaRPr>
          </a:p>
          <a:p>
            <a:pPr algn="just" eaLnBrk="1" fontAlgn="auto" hangingPunct="1">
              <a:spcBef>
                <a:spcPts val="0"/>
              </a:spcBef>
              <a:spcAft>
                <a:spcPts val="0"/>
              </a:spcAft>
              <a:defRPr/>
            </a:pPr>
            <a:r>
              <a:rPr lang="es-CO" sz="2400" b="1" dirty="0">
                <a:solidFill>
                  <a:srgbClr val="002060"/>
                </a:solidFill>
                <a:latin typeface="+mn-lt"/>
              </a:rPr>
              <a:t>Objetivos</a:t>
            </a:r>
            <a:r>
              <a:rPr lang="es-CO" sz="2000" dirty="0">
                <a:latin typeface="Arial" panose="020B0604020202020204" pitchFamily="34" charset="0"/>
                <a:cs typeface="Arial" panose="020B0604020202020204" pitchFamily="34" charset="0"/>
              </a:rPr>
              <a:t> </a:t>
            </a:r>
            <a:r>
              <a:rPr lang="es-CO" sz="2400" b="1" dirty="0">
                <a:solidFill>
                  <a:srgbClr val="002060"/>
                </a:solidFill>
                <a:latin typeface="+mn-lt"/>
              </a:rPr>
              <a:t>específicos</a:t>
            </a:r>
          </a:p>
          <a:p>
            <a:pPr algn="just" eaLnBrk="1" fontAlgn="auto" hangingPunct="1">
              <a:spcBef>
                <a:spcPts val="0"/>
              </a:spcBef>
              <a:spcAft>
                <a:spcPts val="0"/>
              </a:spcAft>
              <a:defRPr/>
            </a:pPr>
            <a:endParaRPr lang="es-CO" dirty="0">
              <a:latin typeface="Arial" panose="020B0604020202020204" pitchFamily="34" charset="0"/>
              <a:cs typeface="Arial" panose="020B0604020202020204" pitchFamily="34" charset="0"/>
            </a:endParaRPr>
          </a:p>
          <a:p>
            <a:pPr marL="285750" indent="-285750" algn="just" eaLnBrk="1" fontAlgn="auto" hangingPunct="1">
              <a:spcBef>
                <a:spcPts val="0"/>
              </a:spcBef>
              <a:spcAft>
                <a:spcPts val="0"/>
              </a:spcAft>
              <a:buFont typeface="Wingdings" panose="05000000000000000000" pitchFamily="2" charset="2"/>
              <a:buChar char="§"/>
              <a:defRPr/>
            </a:pPr>
            <a:r>
              <a:rPr lang="es-CO" dirty="0">
                <a:latin typeface="Arial" panose="020B0604020202020204" pitchFamily="34" charset="0"/>
                <a:cs typeface="Arial" panose="020B0604020202020204" pitchFamily="34" charset="0"/>
              </a:rPr>
              <a:t>Prestar el soporte técnico orientado a prevenir y corregir fallas o daños en Hardware y Software de los equipos de cómputo y en general velar porque todos los servicios de la infraestructura tecnológica de tu compañía estén disponibles y operativos.</a:t>
            </a:r>
          </a:p>
          <a:p>
            <a:pPr marL="342900" indent="-342900" algn="just" eaLnBrk="1" fontAlgn="auto" hangingPunct="1">
              <a:spcBef>
                <a:spcPts val="0"/>
              </a:spcBef>
              <a:spcAft>
                <a:spcPts val="0"/>
              </a:spcAft>
              <a:buFont typeface="Wingdings" pitchFamily="2" charset="2"/>
              <a:buChar char="Ø"/>
              <a:defRPr/>
            </a:pPr>
            <a:endParaRPr lang="es-CO" dirty="0">
              <a:latin typeface="Arial" panose="020B0604020202020204" pitchFamily="34" charset="0"/>
              <a:cs typeface="Arial" panose="020B0604020202020204" pitchFamily="34" charset="0"/>
            </a:endParaRPr>
          </a:p>
          <a:p>
            <a:pPr marL="285750" indent="-285750" algn="just" eaLnBrk="1" fontAlgn="auto" hangingPunct="1">
              <a:spcBef>
                <a:spcPts val="0"/>
              </a:spcBef>
              <a:spcAft>
                <a:spcPts val="0"/>
              </a:spcAft>
              <a:buFont typeface="Wingdings" panose="05000000000000000000" pitchFamily="2" charset="2"/>
              <a:buChar char="§"/>
              <a:defRPr/>
            </a:pPr>
            <a:r>
              <a:rPr lang="es-CO" dirty="0">
                <a:latin typeface="Arial"/>
                <a:cs typeface="Arial"/>
              </a:rPr>
              <a:t>Guiar mediante buenas prácticas en </a:t>
            </a:r>
            <a:r>
              <a:rPr lang="es-CO" b="1" dirty="0">
                <a:latin typeface="Arial"/>
                <a:cs typeface="Arial"/>
              </a:rPr>
              <a:t>seguridad de la información </a:t>
            </a:r>
            <a:r>
              <a:rPr lang="es-CO" dirty="0">
                <a:latin typeface="Arial"/>
                <a:cs typeface="Arial"/>
              </a:rPr>
              <a:t>los procesos tecnológicos de la organización, con el fin de salvaguardar los datos corporativos</a:t>
            </a:r>
            <a:r>
              <a:rPr lang="es-CO" sz="2000" dirty="0">
                <a:latin typeface="Arial"/>
                <a:cs typeface="Arial"/>
              </a:rPr>
              <a:t>.</a:t>
            </a:r>
          </a:p>
          <a:p>
            <a:pPr marL="342900" indent="-342900" algn="just" eaLnBrk="1" fontAlgn="auto" hangingPunct="1">
              <a:spcBef>
                <a:spcPts val="0"/>
              </a:spcBef>
              <a:spcAft>
                <a:spcPts val="0"/>
              </a:spcAft>
              <a:buFont typeface="Wingdings" pitchFamily="2" charset="2"/>
              <a:buChar char="Ø"/>
              <a:defRPr/>
            </a:pPr>
            <a:endParaRPr lang="es-CO" sz="2000" dirty="0">
              <a:latin typeface="Arial" panose="020B0604020202020204" pitchFamily="34" charset="0"/>
              <a:cs typeface="Arial" panose="020B0604020202020204" pitchFamily="34" charset="0"/>
            </a:endParaRPr>
          </a:p>
          <a:p>
            <a:pPr marL="285750" indent="-285750" algn="just" eaLnBrk="1" fontAlgn="auto" hangingPunct="1">
              <a:spcBef>
                <a:spcPts val="0"/>
              </a:spcBef>
              <a:spcAft>
                <a:spcPts val="0"/>
              </a:spcAft>
              <a:buFont typeface="Wingdings" panose="05000000000000000000" pitchFamily="2" charset="2"/>
              <a:buChar char="§"/>
              <a:defRPr/>
            </a:pPr>
            <a:r>
              <a:rPr lang="es-CO" dirty="0">
                <a:latin typeface="Arial"/>
                <a:cs typeface="Arial"/>
              </a:rPr>
              <a:t>Brindar las recomendaciones iniciales frente al estado de los servicios actuales</a:t>
            </a:r>
          </a:p>
          <a:p>
            <a:pPr algn="just" eaLnBrk="1" fontAlgn="auto" hangingPunct="1">
              <a:spcBef>
                <a:spcPts val="0"/>
              </a:spcBef>
              <a:spcAft>
                <a:spcPts val="0"/>
              </a:spcAft>
              <a:defRPr/>
            </a:pPr>
            <a:r>
              <a:rPr lang="es-CO" dirty="0">
                <a:latin typeface="Arial"/>
                <a:cs typeface="Arial"/>
              </a:rPr>
              <a:t>    y velar por la aplicación de buenas prácticas en gestión integral del área de IT.</a:t>
            </a:r>
          </a:p>
        </p:txBody>
      </p:sp>
      <p:sp>
        <p:nvSpPr>
          <p:cNvPr id="10243" name="CuadroTexto 2">
            <a:extLst>
              <a:ext uri="{FF2B5EF4-FFF2-40B4-BE49-F238E27FC236}">
                <a16:creationId xmlns:a16="http://schemas.microsoft.com/office/drawing/2014/main" id="{1956A734-E629-F00D-3261-EC97210F057A}"/>
              </a:ext>
            </a:extLst>
          </p:cNvPr>
          <p:cNvSpPr txBox="1">
            <a:spLocks noChangeArrowheads="1"/>
          </p:cNvSpPr>
          <p:nvPr/>
        </p:nvSpPr>
        <p:spPr bwMode="auto">
          <a:xfrm>
            <a:off x="5807075" y="617538"/>
            <a:ext cx="5241925"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Objetivo General</a:t>
            </a:r>
            <a:endParaRPr lang="es-CO" altLang="es-CO" sz="4400" b="1">
              <a:solidFill>
                <a:srgbClr val="002060"/>
              </a:solidFill>
              <a:latin typeface="ITC Avant Garde Gothic Pro Book"/>
            </a:endParaRPr>
          </a:p>
        </p:txBody>
      </p:sp>
      <p:pic>
        <p:nvPicPr>
          <p:cNvPr id="10244" name="Imagen 4" descr="Logotipo&#10;&#10;Descripción generada automáticamente">
            <a:extLst>
              <a:ext uri="{FF2B5EF4-FFF2-40B4-BE49-F238E27FC236}">
                <a16:creationId xmlns:a16="http://schemas.microsoft.com/office/drawing/2014/main" id="{40880116-CBF9-BC27-C7E1-3DFB756DD0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Imagen 3">
            <a:extLst>
              <a:ext uri="{FF2B5EF4-FFF2-40B4-BE49-F238E27FC236}">
                <a16:creationId xmlns:a16="http://schemas.microsoft.com/office/drawing/2014/main" id="{1CAB86DC-2D10-FC20-D453-507DF580499D}"/>
              </a:ext>
            </a:extLst>
          </p:cNvPr>
          <p:cNvPicPr>
            <a:picLocks noChangeAspect="1" noChangeArrowheads="1"/>
          </p:cNvPicPr>
          <p:nvPr/>
        </p:nvPicPr>
        <p:blipFill>
          <a:blip r:embed="rId2">
            <a:grayscl/>
            <a:biLevel thresh="50000"/>
            <a:extLst>
              <a:ext uri="{28A0092B-C50C-407E-A947-70E740481C1C}">
                <a14:useLocalDpi xmlns:a14="http://schemas.microsoft.com/office/drawing/2010/main" val="0"/>
              </a:ext>
            </a:extLst>
          </a:blip>
          <a:srcRect l="23373" t="18065" r="17271" b="14732"/>
          <a:stretch>
            <a:fillRect/>
          </a:stretch>
        </p:blipFill>
        <p:spPr bwMode="auto">
          <a:xfrm>
            <a:off x="1323975" y="1100138"/>
            <a:ext cx="5365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699" name="Imagen 4">
            <a:extLst>
              <a:ext uri="{FF2B5EF4-FFF2-40B4-BE49-F238E27FC236}">
                <a16:creationId xmlns:a16="http://schemas.microsoft.com/office/drawing/2014/main" id="{7C813659-5899-C07D-D7A9-EDBFB3126A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1113" y="3086100"/>
            <a:ext cx="595312" cy="59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Diagrama 1">
            <a:extLst>
              <a:ext uri="{FF2B5EF4-FFF2-40B4-BE49-F238E27FC236}">
                <a16:creationId xmlns:a16="http://schemas.microsoft.com/office/drawing/2014/main" id="{71C86026-8642-F5EE-BD39-B2311C396A11}"/>
              </a:ext>
            </a:extLst>
          </p:cNvPr>
          <p:cNvGraphicFramePr/>
          <p:nvPr/>
        </p:nvGraphicFramePr>
        <p:xfrm>
          <a:off x="2050383" y="1045738"/>
          <a:ext cx="9046170" cy="62788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29701" name="Picture 4" descr="Icono Cambio, disponibilidad, regular en Fluent line (24px)">
            <a:extLst>
              <a:ext uri="{FF2B5EF4-FFF2-40B4-BE49-F238E27FC236}">
                <a16:creationId xmlns:a16="http://schemas.microsoft.com/office/drawing/2014/main" id="{778B3A96-E695-8A1A-C685-D0357522854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l="7903" t="6702" r="6764" b="6683"/>
          <a:stretch>
            <a:fillRect/>
          </a:stretch>
        </p:blipFill>
        <p:spPr bwMode="auto">
          <a:xfrm>
            <a:off x="1281113" y="5334000"/>
            <a:ext cx="595312"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2" name="Imagen 2" descr="Logotipo&#10;&#10;Descripción generada automáticamente">
            <a:extLst>
              <a:ext uri="{FF2B5EF4-FFF2-40B4-BE49-F238E27FC236}">
                <a16:creationId xmlns:a16="http://schemas.microsoft.com/office/drawing/2014/main" id="{CAB7724D-71A4-F5C8-E299-0F2DB2B39D8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CD4FFE1B-51A6-99F7-F333-0718B3A20E1B}"/>
              </a:ext>
            </a:extLst>
          </p:cNvPr>
          <p:cNvGraphicFramePr/>
          <p:nvPr/>
        </p:nvGraphicFramePr>
        <p:xfrm>
          <a:off x="2041144" y="1308125"/>
          <a:ext cx="9046170" cy="59923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0723" name="Imagen 5">
            <a:extLst>
              <a:ext uri="{FF2B5EF4-FFF2-40B4-BE49-F238E27FC236}">
                <a16:creationId xmlns:a16="http://schemas.microsoft.com/office/drawing/2014/main" id="{71F57DB9-4BF5-810C-FEDF-B4F670FAFBF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0638" y="3463925"/>
            <a:ext cx="684212"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4" name="Picture 2" descr="1,670,440 imágenes de Confidencialidad - Imágenes, fotos y vectores de  stock | Shutterstock">
            <a:extLst>
              <a:ext uri="{FF2B5EF4-FFF2-40B4-BE49-F238E27FC236}">
                <a16:creationId xmlns:a16="http://schemas.microsoft.com/office/drawing/2014/main" id="{126CCC9A-9699-8A60-8814-A8E71DA7259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l="10564" t="7086" r="3777" b="13715"/>
          <a:stretch>
            <a:fillRect/>
          </a:stretch>
        </p:blipFill>
        <p:spPr bwMode="auto">
          <a:xfrm>
            <a:off x="1301750" y="1366838"/>
            <a:ext cx="6699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Imagen 2" descr="Logotipo&#10;&#10;Descripción generada automáticamente">
            <a:extLst>
              <a:ext uri="{FF2B5EF4-FFF2-40B4-BE49-F238E27FC236}">
                <a16:creationId xmlns:a16="http://schemas.microsoft.com/office/drawing/2014/main" id="{0E2FDFC9-1277-FEB1-8E82-2751F03EC87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FF93EA4-D9DC-7B61-326C-F529C1696CC2}"/>
              </a:ext>
            </a:extLst>
          </p:cNvPr>
          <p:cNvSpPr txBox="1"/>
          <p:nvPr/>
        </p:nvSpPr>
        <p:spPr>
          <a:xfrm>
            <a:off x="600075" y="1763713"/>
            <a:ext cx="10440988" cy="4524375"/>
          </a:xfrm>
          <a:prstGeom prst="rect">
            <a:avLst/>
          </a:prstGeom>
          <a:noFill/>
        </p:spPr>
        <p:txBody>
          <a:bodyPr>
            <a:spAutoFit/>
          </a:bodyPr>
          <a:lstStyle/>
          <a:p>
            <a:pPr marL="285750"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Por favor verifique la tabla de costos adicionales adjunta a este documento para los siguientes servicios no incluidos y más solicitados por nuestros clientes:</a:t>
            </a:r>
          </a:p>
          <a:p>
            <a:pPr algn="just" eaLnBrk="1" fontAlgn="auto" hangingPunct="1">
              <a:spcBef>
                <a:spcPts val="0"/>
              </a:spcBef>
              <a:spcAft>
                <a:spcPts val="0"/>
              </a:spcAft>
              <a:defRPr/>
            </a:pPr>
            <a:endParaRPr lang="es-ES" dirty="0">
              <a:latin typeface="Arial" panose="020B0604020202020204" pitchFamily="34" charset="0"/>
              <a:cs typeface="Arial" panose="020B0604020202020204" pitchFamily="34" charset="0"/>
            </a:endParaRPr>
          </a:p>
          <a:p>
            <a:pPr marL="742950" lvl="1"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Atención a urgencias fuera del horario pactado.</a:t>
            </a:r>
          </a:p>
          <a:p>
            <a:pPr marL="742950" lvl="1"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Servicio de disponibilidad.</a:t>
            </a:r>
          </a:p>
          <a:p>
            <a:pPr marL="742950" lvl="1"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Hora de servicio adicional según la actividad o nivel de </a:t>
            </a:r>
            <a:r>
              <a:rPr lang="es-CO" dirty="0" err="1">
                <a:latin typeface="Arial"/>
                <a:cs typeface="Arial"/>
              </a:rPr>
              <a:t>Seniority</a:t>
            </a:r>
            <a:r>
              <a:rPr lang="es-CO" dirty="0">
                <a:latin typeface="Arial"/>
                <a:cs typeface="Arial"/>
              </a:rPr>
              <a:t> IT.</a:t>
            </a:r>
            <a:endParaRPr lang="es-ES" dirty="0">
              <a:latin typeface="Arial" panose="020B0604020202020204" pitchFamily="34" charset="0"/>
              <a:cs typeface="Arial" panose="020B0604020202020204" pitchFamily="34" charset="0"/>
            </a:endParaRPr>
          </a:p>
          <a:p>
            <a:pPr marL="742950" lvl="1"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Reinstalación de equipos.</a:t>
            </a:r>
          </a:p>
          <a:p>
            <a:pPr marL="742950" lvl="1"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Mantenimiento a servidores, portátiles y PC.</a:t>
            </a:r>
          </a:p>
          <a:p>
            <a:pPr marL="742950" lvl="1"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Instalación y configuración de servidores Windows, Linux, NAS.</a:t>
            </a:r>
          </a:p>
          <a:p>
            <a:pPr marL="742950" lvl="1"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Diseño electrónico especializado.</a:t>
            </a:r>
          </a:p>
          <a:p>
            <a:pPr marL="742950" lvl="1" indent="-285750" algn="just" eaLnBrk="1" fontAlgn="auto" hangingPunct="1">
              <a:spcBef>
                <a:spcPts val="0"/>
              </a:spcBef>
              <a:spcAft>
                <a:spcPts val="0"/>
              </a:spcAft>
              <a:buFont typeface="Wingdings" panose="05000000000000000000" pitchFamily="2" charset="2"/>
              <a:buChar char="§"/>
              <a:defRPr/>
            </a:pPr>
            <a:r>
              <a:rPr lang="es-ES" dirty="0">
                <a:latin typeface="Arial" panose="020B0604020202020204" pitchFamily="34" charset="0"/>
                <a:cs typeface="Arial" panose="020B0604020202020204" pitchFamily="34" charset="0"/>
              </a:rPr>
              <a:t>Diseño e implementación Domótica y electrónica especializada.</a:t>
            </a:r>
          </a:p>
          <a:p>
            <a:pPr marL="742950" lvl="1" indent="-285750" algn="just" eaLnBrk="1" fontAlgn="auto" hangingPunct="1">
              <a:spcBef>
                <a:spcPts val="0"/>
              </a:spcBef>
              <a:spcAft>
                <a:spcPts val="0"/>
              </a:spcAft>
              <a:buFont typeface="Wingdings" pitchFamily="2" charset="2"/>
              <a:buChar char="Ø"/>
              <a:defRPr/>
            </a:pPr>
            <a:endParaRPr lang="es-ES" dirty="0">
              <a:latin typeface="Arial" panose="020B0604020202020204" pitchFamily="34" charset="0"/>
              <a:cs typeface="Arial" panose="020B0604020202020204" pitchFamily="34" charset="0"/>
            </a:endParaRPr>
          </a:p>
          <a:p>
            <a:pPr algn="just" eaLnBrk="1" fontAlgn="auto" hangingPunct="1">
              <a:spcBef>
                <a:spcPts val="0"/>
              </a:spcBef>
              <a:spcAft>
                <a:spcPts val="0"/>
              </a:spcAft>
              <a:defRPr/>
            </a:pPr>
            <a:r>
              <a:rPr lang="es-ES" dirty="0">
                <a:latin typeface="Arial" panose="020B0604020202020204" pitchFamily="34" charset="0"/>
                <a:cs typeface="Arial" panose="020B0604020202020204" pitchFamily="34" charset="0"/>
              </a:rPr>
              <a:t>Nota: Los servicios de reinstalación se realizarán únicamente en el laboratorio, para ello se deben enviar los equipos a nuestras oficinas, también contamos con servicio de recolección puerta a puerta por un costo adicional. </a:t>
            </a:r>
            <a:r>
              <a:rPr lang="es-MX" dirty="0">
                <a:latin typeface="Arial"/>
                <a:cs typeface="Arial"/>
                <a:hlinkClick r:id="rId2"/>
              </a:rPr>
              <a:t>https://reparame.com.co/inicio/Listado-de-precios-servicios.pdf</a:t>
            </a:r>
            <a:endParaRPr lang="es-MX" dirty="0">
              <a:latin typeface="Arial"/>
              <a:cs typeface="Arial"/>
            </a:endParaRPr>
          </a:p>
          <a:p>
            <a:pPr marL="0" lvl="1" algn="just" eaLnBrk="1" fontAlgn="auto" hangingPunct="1">
              <a:spcBef>
                <a:spcPts val="0"/>
              </a:spcBef>
              <a:spcAft>
                <a:spcPts val="0"/>
              </a:spcAft>
              <a:defRPr/>
            </a:pPr>
            <a:endParaRPr lang="es-CO" b="1" dirty="0">
              <a:solidFill>
                <a:srgbClr val="002060"/>
              </a:solidFill>
              <a:latin typeface="Arial" panose="020B0604020202020204" pitchFamily="34" charset="0"/>
              <a:cs typeface="Arial" panose="020B0604020202020204" pitchFamily="34" charset="0"/>
            </a:endParaRPr>
          </a:p>
        </p:txBody>
      </p:sp>
      <p:sp>
        <p:nvSpPr>
          <p:cNvPr id="32771" name="CuadroTexto 2">
            <a:extLst>
              <a:ext uri="{FF2B5EF4-FFF2-40B4-BE49-F238E27FC236}">
                <a16:creationId xmlns:a16="http://schemas.microsoft.com/office/drawing/2014/main" id="{3BCB821E-FB2B-6E23-392F-57DA79F4E621}"/>
              </a:ext>
            </a:extLst>
          </p:cNvPr>
          <p:cNvSpPr txBox="1">
            <a:spLocks noChangeArrowheads="1"/>
          </p:cNvSpPr>
          <p:nvPr/>
        </p:nvSpPr>
        <p:spPr bwMode="auto">
          <a:xfrm>
            <a:off x="3638550" y="665163"/>
            <a:ext cx="740251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ES" altLang="es-CO" sz="5400" b="1">
                <a:solidFill>
                  <a:srgbClr val="002060"/>
                </a:solidFill>
                <a:latin typeface="Arial" panose="020B0604020202020204" pitchFamily="34" charset="0"/>
                <a:cs typeface="Arial" panose="020B0604020202020204" pitchFamily="34" charset="0"/>
              </a:rPr>
              <a:t>Importante</a:t>
            </a:r>
          </a:p>
        </p:txBody>
      </p:sp>
      <p:pic>
        <p:nvPicPr>
          <p:cNvPr id="32772" name="Imagen 4" descr="Logotipo&#10;&#10;Descripción generada automáticamente">
            <a:extLst>
              <a:ext uri="{FF2B5EF4-FFF2-40B4-BE49-F238E27FC236}">
                <a16:creationId xmlns:a16="http://schemas.microsoft.com/office/drawing/2014/main" id="{D682D359-B38C-4D78-3C78-C456E2403B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8" descr="Dibujo de arte de línea continua de hombre de negocios y discusión de mujer  de negocios">
            <a:extLst>
              <a:ext uri="{FF2B5EF4-FFF2-40B4-BE49-F238E27FC236}">
                <a16:creationId xmlns:a16="http://schemas.microsoft.com/office/drawing/2014/main" id="{67969973-47C5-577F-F4A7-41D194C5FC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0486" t="19907" r="10384" b="25391"/>
          <a:stretch>
            <a:fillRect/>
          </a:stretch>
        </p:blipFill>
        <p:spPr bwMode="auto">
          <a:xfrm>
            <a:off x="4576763" y="1125538"/>
            <a:ext cx="4719637" cy="276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5" name="Imagen 1" descr="Logotipo&#10;&#10;Descripción generada automáticamente">
            <a:extLst>
              <a:ext uri="{FF2B5EF4-FFF2-40B4-BE49-F238E27FC236}">
                <a16:creationId xmlns:a16="http://schemas.microsoft.com/office/drawing/2014/main" id="{CFF12916-5338-A9AB-B937-CAB2EC1306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uadroTexto 2">
            <a:extLst>
              <a:ext uri="{FF2B5EF4-FFF2-40B4-BE49-F238E27FC236}">
                <a16:creationId xmlns:a16="http://schemas.microsoft.com/office/drawing/2014/main" id="{829FC8A2-5E4A-B840-1432-14F0400A42FA}"/>
              </a:ext>
            </a:extLst>
          </p:cNvPr>
          <p:cNvSpPr txBox="1"/>
          <p:nvPr/>
        </p:nvSpPr>
        <p:spPr>
          <a:xfrm>
            <a:off x="1233488" y="4532313"/>
            <a:ext cx="4524375" cy="2492375"/>
          </a:xfrm>
          <a:prstGeom prst="rect">
            <a:avLst/>
          </a:prstGeom>
          <a:noFill/>
        </p:spPr>
        <p:txBody>
          <a:bodyPr>
            <a:spAutoFit/>
          </a:bodyPr>
          <a:lstStyle/>
          <a:p>
            <a:pPr eaLnBrk="1" fontAlgn="auto" hangingPunct="1">
              <a:spcBef>
                <a:spcPts val="0"/>
              </a:spcBef>
              <a:spcAft>
                <a:spcPts val="0"/>
              </a:spcAft>
              <a:defRPr/>
            </a:pPr>
            <a:r>
              <a:rPr lang="es-CO" sz="2600" dirty="0">
                <a:latin typeface="+mn-lt"/>
                <a:hlinkClick r:id="rId5"/>
              </a:rPr>
              <a:t>https://reparame.com.co</a:t>
            </a:r>
            <a:endParaRPr lang="es-CO" sz="2600" dirty="0">
              <a:latin typeface="+mn-lt"/>
            </a:endParaRPr>
          </a:p>
          <a:p>
            <a:pPr eaLnBrk="1" fontAlgn="auto" hangingPunct="1">
              <a:spcBef>
                <a:spcPts val="0"/>
              </a:spcBef>
              <a:spcAft>
                <a:spcPts val="0"/>
              </a:spcAft>
              <a:defRPr/>
            </a:pPr>
            <a:r>
              <a:rPr lang="es-CO" sz="2600" dirty="0">
                <a:latin typeface="+mn-lt"/>
              </a:rPr>
              <a:t>  </a:t>
            </a:r>
          </a:p>
          <a:p>
            <a:pPr eaLnBrk="1" fontAlgn="auto" hangingPunct="1">
              <a:spcBef>
                <a:spcPts val="0"/>
              </a:spcBef>
              <a:spcAft>
                <a:spcPts val="0"/>
              </a:spcAft>
              <a:defRPr/>
            </a:pPr>
            <a:r>
              <a:rPr lang="es-CO" sz="2600" dirty="0">
                <a:latin typeface="+mn-lt"/>
                <a:hlinkClick r:id="rId6"/>
              </a:rPr>
              <a:t>ventas@reparame.com.co</a:t>
            </a:r>
            <a:r>
              <a:rPr lang="es-CO" sz="2600" dirty="0">
                <a:latin typeface="+mn-lt"/>
              </a:rPr>
              <a:t> </a:t>
            </a:r>
          </a:p>
          <a:p>
            <a:pPr eaLnBrk="1" fontAlgn="auto" hangingPunct="1">
              <a:spcBef>
                <a:spcPts val="0"/>
              </a:spcBef>
              <a:spcAft>
                <a:spcPts val="0"/>
              </a:spcAft>
              <a:defRPr/>
            </a:pPr>
            <a:endParaRPr lang="es-CO" sz="2600" dirty="0">
              <a:latin typeface="+mn-lt"/>
            </a:endParaRPr>
          </a:p>
          <a:p>
            <a:pPr eaLnBrk="1" fontAlgn="auto" hangingPunct="1">
              <a:spcBef>
                <a:spcPts val="0"/>
              </a:spcBef>
              <a:spcAft>
                <a:spcPts val="0"/>
              </a:spcAft>
              <a:defRPr/>
            </a:pPr>
            <a:r>
              <a:rPr lang="es-CO" sz="2600" dirty="0">
                <a:latin typeface="+mn-lt"/>
                <a:hlinkClick r:id="rId7"/>
              </a:rPr>
              <a:t>3167492855</a:t>
            </a:r>
            <a:endParaRPr lang="es-CO" sz="2600" dirty="0">
              <a:latin typeface="+mn-lt"/>
            </a:endParaRPr>
          </a:p>
          <a:p>
            <a:pPr eaLnBrk="1" fontAlgn="auto" hangingPunct="1">
              <a:spcBef>
                <a:spcPts val="0"/>
              </a:spcBef>
              <a:spcAft>
                <a:spcPts val="0"/>
              </a:spcAft>
              <a:defRPr/>
            </a:pPr>
            <a:endParaRPr lang="es-CO" sz="2600" dirty="0">
              <a:latin typeface="+mn-lt"/>
            </a:endParaRPr>
          </a:p>
        </p:txBody>
      </p:sp>
      <p:sp>
        <p:nvSpPr>
          <p:cNvPr id="33797" name="CuadroTexto 6">
            <a:extLst>
              <a:ext uri="{FF2B5EF4-FFF2-40B4-BE49-F238E27FC236}">
                <a16:creationId xmlns:a16="http://schemas.microsoft.com/office/drawing/2014/main" id="{CE890883-7F8F-EBA8-45A5-43C1875966B8}"/>
              </a:ext>
            </a:extLst>
          </p:cNvPr>
          <p:cNvSpPr txBox="1">
            <a:spLocks noChangeArrowheads="1"/>
          </p:cNvSpPr>
          <p:nvPr/>
        </p:nvSpPr>
        <p:spPr bwMode="auto">
          <a:xfrm>
            <a:off x="1185863" y="2028825"/>
            <a:ext cx="31527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s-CO" altLang="es-CO" sz="4000">
                <a:latin typeface="Trebuchet MS" panose="020B0603020202020204" pitchFamily="34" charset="0"/>
              </a:rPr>
              <a:t>Gracias</a:t>
            </a:r>
          </a:p>
        </p:txBody>
      </p:sp>
      <p:pic>
        <p:nvPicPr>
          <p:cNvPr id="33798" name="Picture 8">
            <a:extLst>
              <a:ext uri="{FF2B5EF4-FFF2-40B4-BE49-F238E27FC236}">
                <a16:creationId xmlns:a16="http://schemas.microsoft.com/office/drawing/2014/main" id="{1AE317CD-A3B1-E52C-EE9B-B7DBBF2F095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0588" y="4657725"/>
            <a:ext cx="3524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9" name="Picture 14" descr="Email Icons PNG">
            <a:extLst>
              <a:ext uri="{FF2B5EF4-FFF2-40B4-BE49-F238E27FC236}">
                <a16:creationId xmlns:a16="http://schemas.microsoft.com/office/drawing/2014/main" id="{A73C0A48-FE0E-BA30-38C3-94B52BC0245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90588" y="5472113"/>
            <a:ext cx="354012"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0" name="Picture 16" descr="Whatsapp logo - Iconos Social Media y Logos">
            <a:extLst>
              <a:ext uri="{FF2B5EF4-FFF2-40B4-BE49-F238E27FC236}">
                <a16:creationId xmlns:a16="http://schemas.microsoft.com/office/drawing/2014/main" id="{3F888A44-12EA-5DD6-A78E-36879323C3B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l="10938" t="11328" r="11328" b="9959"/>
          <a:stretch>
            <a:fillRect/>
          </a:stretch>
        </p:blipFill>
        <p:spPr bwMode="auto">
          <a:xfrm>
            <a:off x="890588" y="6184900"/>
            <a:ext cx="354012"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CuadroTexto 1">
            <a:extLst>
              <a:ext uri="{FF2B5EF4-FFF2-40B4-BE49-F238E27FC236}">
                <a16:creationId xmlns:a16="http://schemas.microsoft.com/office/drawing/2014/main" id="{06F583A8-AF09-6410-5C74-77BB7CFF2EFF}"/>
              </a:ext>
            </a:extLst>
          </p:cNvPr>
          <p:cNvSpPr txBox="1">
            <a:spLocks noChangeArrowheads="1"/>
          </p:cNvSpPr>
          <p:nvPr/>
        </p:nvSpPr>
        <p:spPr bwMode="auto">
          <a:xfrm>
            <a:off x="609600" y="1274763"/>
            <a:ext cx="10539413" cy="575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es-MX" altLang="es-CO">
                <a:latin typeface="Arial" panose="020B0604020202020204" pitchFamily="34" charset="0"/>
                <a:cs typeface="Arial" panose="020B0604020202020204" pitchFamily="34" charset="0"/>
              </a:rPr>
              <a:t>El Soporte IT, o Soporte de Tecnología de la Información, es un servicio que ofrece asistencia y soluciones a problemas puntuales relacionados con el área de tecnología de una empresa, con el fin de mantener y prolongar el funcionamiento previamente establecido, esto incluye asistencia en la configuración, actualizaciones, mantenimiento de hardware y software, promueve que los sistemas y redes de una empresa funcionen de manera óptima. El soporte IT puede ser brindado por un equipo de profesionales IT a través de un departamento de Soporte, mesa de ayuda, una línea telefónica o canales en línea.</a:t>
            </a:r>
          </a:p>
          <a:p>
            <a:pPr algn="just" eaLnBrk="1" hangingPunct="1"/>
            <a:endParaRPr lang="es-CO" altLang="es-CO" sz="2000">
              <a:latin typeface="Arial" panose="020B0604020202020204" pitchFamily="34" charset="0"/>
              <a:cs typeface="Arial" panose="020B0604020202020204" pitchFamily="34" charset="0"/>
            </a:endParaRPr>
          </a:p>
          <a:p>
            <a:pPr algn="just" eaLnBrk="1" hangingPunct="1"/>
            <a:r>
              <a:rPr lang="es-CO" altLang="es-CO" sz="2400" b="1">
                <a:solidFill>
                  <a:srgbClr val="002060"/>
                </a:solidFill>
                <a:latin typeface="Trebuchet MS" panose="020B0603020202020204" pitchFamily="34" charset="0"/>
              </a:rPr>
              <a:t>¿Y entonces que son los Servicios IT?</a:t>
            </a:r>
          </a:p>
          <a:p>
            <a:pPr algn="just" eaLnBrk="1" hangingPunct="1"/>
            <a:endParaRPr lang="es-CO" altLang="es-CO" sz="1000">
              <a:latin typeface="Arial" panose="020B0604020202020204" pitchFamily="34" charset="0"/>
              <a:cs typeface="Arial" panose="020B0604020202020204" pitchFamily="34" charset="0"/>
            </a:endParaRPr>
          </a:p>
          <a:p>
            <a:pPr algn="just" eaLnBrk="1" hangingPunct="1"/>
            <a:r>
              <a:rPr lang="es-MX" altLang="es-CO">
                <a:latin typeface="Arial" panose="020B0604020202020204" pitchFamily="34" charset="0"/>
                <a:cs typeface="Arial" panose="020B0604020202020204" pitchFamily="34" charset="0"/>
              </a:rPr>
              <a:t>Son un concepto más amplio que abarca toda la gama de servicios relacionados con la tecnología de la información dentro de una empresa, aborda las necesidades tecnológicas de una compañía de forma integral, incluyendo la planificación estratégica, la gestión de la infraestructura, la implementación de nuevas tecnologías, la seguridad cibernética, mientras que el Soporte IT se enfoca específicamente en la asistencia técnica para resolver problemas inmediatos y mantener el funcionamiento de los sistemas a cargo de los profesionales que gestionan los Servicios IT. </a:t>
            </a:r>
          </a:p>
          <a:p>
            <a:pPr algn="just" eaLnBrk="1" hangingPunct="1"/>
            <a:endParaRPr lang="es-MX" altLang="es-CO">
              <a:latin typeface="Arial" panose="020B0604020202020204" pitchFamily="34" charset="0"/>
              <a:cs typeface="Arial" panose="020B0604020202020204" pitchFamily="34" charset="0"/>
            </a:endParaRPr>
          </a:p>
          <a:p>
            <a:pPr algn="just" eaLnBrk="1" hangingPunct="1"/>
            <a:r>
              <a:rPr lang="es-MX" altLang="es-CO">
                <a:latin typeface="Arial" panose="020B0604020202020204" pitchFamily="34" charset="0"/>
                <a:cs typeface="Arial" panose="020B0604020202020204" pitchFamily="34" charset="0"/>
              </a:rPr>
              <a:t>En ReparaMe somos claros y queremos que sepas que igualmente podemos prestar Servicios IT, por favor consúltanos para mas información. </a:t>
            </a:r>
            <a:r>
              <a:rPr lang="es-MX" altLang="es-CO">
                <a:latin typeface="Arial" panose="020B0604020202020204" pitchFamily="34" charset="0"/>
                <a:cs typeface="Arial" panose="020B0604020202020204" pitchFamily="34" charset="0"/>
                <a:hlinkClick r:id="rId2"/>
              </a:rPr>
              <a:t>ventas@reparame.com.co</a:t>
            </a:r>
            <a:endParaRPr lang="es-MX" altLang="es-CO">
              <a:latin typeface="Arial" panose="020B0604020202020204" pitchFamily="34" charset="0"/>
              <a:cs typeface="Arial" panose="020B0604020202020204" pitchFamily="34" charset="0"/>
            </a:endParaRPr>
          </a:p>
          <a:p>
            <a:pPr algn="just" eaLnBrk="1" hangingPunct="1"/>
            <a:endParaRPr lang="es-CO" altLang="es-CO">
              <a:latin typeface="Arial" panose="020B0604020202020204" pitchFamily="34" charset="0"/>
              <a:cs typeface="Arial" panose="020B0604020202020204" pitchFamily="34" charset="0"/>
            </a:endParaRPr>
          </a:p>
        </p:txBody>
      </p:sp>
      <p:sp>
        <p:nvSpPr>
          <p:cNvPr id="11267" name="CuadroTexto 2">
            <a:extLst>
              <a:ext uri="{FF2B5EF4-FFF2-40B4-BE49-F238E27FC236}">
                <a16:creationId xmlns:a16="http://schemas.microsoft.com/office/drawing/2014/main" id="{8BBD1BEB-A16A-CA91-1845-F8F2C7665913}"/>
              </a:ext>
            </a:extLst>
          </p:cNvPr>
          <p:cNvSpPr txBox="1">
            <a:spLocks noChangeArrowheads="1"/>
          </p:cNvSpPr>
          <p:nvPr/>
        </p:nvSpPr>
        <p:spPr bwMode="auto">
          <a:xfrm>
            <a:off x="4006850" y="388938"/>
            <a:ext cx="7142163"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¿Que es el Soporte IT?</a:t>
            </a:r>
            <a:endParaRPr lang="es-CO" altLang="es-CO" sz="4400" b="1">
              <a:solidFill>
                <a:srgbClr val="002060"/>
              </a:solidFill>
              <a:latin typeface="ITC Avant Garde Gothic Pro Book"/>
            </a:endParaRPr>
          </a:p>
        </p:txBody>
      </p:sp>
      <p:pic>
        <p:nvPicPr>
          <p:cNvPr id="11268" name="Imagen 4" descr="Logotipo&#10;&#10;Descripción generada automáticamente">
            <a:extLst>
              <a:ext uri="{FF2B5EF4-FFF2-40B4-BE49-F238E27FC236}">
                <a16:creationId xmlns:a16="http://schemas.microsoft.com/office/drawing/2014/main" id="{3448CF54-D2FC-C877-A983-CE4DD1B822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uadroTexto 1">
            <a:extLst>
              <a:ext uri="{FF2B5EF4-FFF2-40B4-BE49-F238E27FC236}">
                <a16:creationId xmlns:a16="http://schemas.microsoft.com/office/drawing/2014/main" id="{7D86EAB4-8AE9-A510-63DA-0792B8B2E23E}"/>
              </a:ext>
            </a:extLst>
          </p:cNvPr>
          <p:cNvSpPr txBox="1">
            <a:spLocks noChangeArrowheads="1"/>
          </p:cNvSpPr>
          <p:nvPr/>
        </p:nvSpPr>
        <p:spPr bwMode="auto">
          <a:xfrm>
            <a:off x="876300" y="825500"/>
            <a:ext cx="10439400" cy="668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es-MX" altLang="es-CO">
                <a:latin typeface="Arial" panose="020B0604020202020204" pitchFamily="34" charset="0"/>
                <a:cs typeface="Arial" panose="020B0604020202020204" pitchFamily="34" charset="0"/>
              </a:rPr>
              <a:t>Es la clasificación de un profesional según su experiencia, conocimiento y habilidades en un determinado campo. En ReparaMe contamos con los siguientes niveles: Trainee, Junior, Semi Senior, Senior y Senior Advanced, los cuales indican el nivel de responsabilidad y el rango que tiene cada uno y como pueden afrontar los diferentes desafíos y necesidades de las empresas a las que les prestamos nuestros servicios.</a:t>
            </a:r>
          </a:p>
          <a:p>
            <a:pPr algn="just" eaLnBrk="1" hangingPunct="1"/>
            <a:endParaRPr lang="es-MX" altLang="es-CO" sz="400">
              <a:latin typeface="Arial" panose="020B0604020202020204" pitchFamily="34" charset="0"/>
              <a:cs typeface="Arial" panose="020B0604020202020204" pitchFamily="34" charset="0"/>
            </a:endParaRPr>
          </a:p>
          <a:p>
            <a:pPr algn="just" eaLnBrk="1" hangingPunct="1"/>
            <a:endParaRPr lang="es-MX" altLang="es-CO" sz="400">
              <a:latin typeface="Arial" panose="020B0604020202020204" pitchFamily="34" charset="0"/>
              <a:cs typeface="Arial" panose="020B0604020202020204" pitchFamily="34" charset="0"/>
            </a:endParaRPr>
          </a:p>
          <a:p>
            <a:pPr algn="just" eaLnBrk="1" hangingPunct="1"/>
            <a:r>
              <a:rPr lang="es-MX" altLang="es-CO" b="1" i="1">
                <a:latin typeface="Arial" panose="020B0604020202020204" pitchFamily="34" charset="0"/>
                <a:cs typeface="Arial" panose="020B0604020202020204" pitchFamily="34" charset="0"/>
              </a:rPr>
              <a:t>Trainee o Novato: 0 a 1 año.</a:t>
            </a:r>
          </a:p>
          <a:p>
            <a:pPr algn="just" eaLnBrk="1" hangingPunct="1"/>
            <a:r>
              <a:rPr lang="es-MX" altLang="es-CO">
                <a:latin typeface="Arial" panose="020B0604020202020204" pitchFamily="34" charset="0"/>
                <a:cs typeface="Arial" panose="020B0604020202020204" pitchFamily="34" charset="0"/>
              </a:rPr>
              <a:t>En entrenamiento, con poca o ninguna experiencia, aprendiendo las bases de la profesión.</a:t>
            </a:r>
          </a:p>
          <a:p>
            <a:pPr algn="just" eaLnBrk="1" hangingPunct="1"/>
            <a:endParaRPr lang="es-MX" altLang="es-CO" sz="400">
              <a:latin typeface="Arial" panose="020B0604020202020204" pitchFamily="34" charset="0"/>
              <a:cs typeface="Arial" panose="020B0604020202020204" pitchFamily="34" charset="0"/>
            </a:endParaRPr>
          </a:p>
          <a:p>
            <a:pPr algn="just" eaLnBrk="1" hangingPunct="1"/>
            <a:r>
              <a:rPr lang="es-MX" altLang="es-CO" b="1" i="1">
                <a:latin typeface="Arial" panose="020B0604020202020204" pitchFamily="34" charset="0"/>
                <a:cs typeface="Arial" panose="020B0604020202020204" pitchFamily="34" charset="0"/>
              </a:rPr>
              <a:t>Junior: 1 a 2 años.</a:t>
            </a:r>
          </a:p>
          <a:p>
            <a:pPr algn="just" eaLnBrk="1" hangingPunct="1"/>
            <a:r>
              <a:rPr lang="es-MX" altLang="es-CO">
                <a:latin typeface="Trebuchet MS" panose="020B0603020202020204" pitchFamily="34" charset="0"/>
              </a:rPr>
              <a:t>Primeros años de experiencia, requiere supervisión para completar tareas.</a:t>
            </a:r>
          </a:p>
          <a:p>
            <a:pPr algn="just" eaLnBrk="1" hangingPunct="1"/>
            <a:endParaRPr lang="es-MX" altLang="es-CO" sz="400">
              <a:latin typeface="Arial" panose="020B0604020202020204" pitchFamily="34" charset="0"/>
              <a:cs typeface="Arial" panose="020B0604020202020204" pitchFamily="34" charset="0"/>
            </a:endParaRPr>
          </a:p>
          <a:p>
            <a:pPr algn="just" eaLnBrk="1" hangingPunct="1"/>
            <a:r>
              <a:rPr lang="es-MX" altLang="es-CO" b="1" i="1">
                <a:latin typeface="Arial" panose="020B0604020202020204" pitchFamily="34" charset="0"/>
                <a:cs typeface="Arial" panose="020B0604020202020204" pitchFamily="34" charset="0"/>
              </a:rPr>
              <a:t>Semi-Senior: 2 a 6 años</a:t>
            </a:r>
          </a:p>
          <a:p>
            <a:pPr algn="just" eaLnBrk="1" hangingPunct="1"/>
            <a:r>
              <a:rPr lang="es-MX" altLang="es-CO">
                <a:latin typeface="Arial" panose="020B0604020202020204" pitchFamily="34" charset="0"/>
                <a:cs typeface="Arial" panose="020B0604020202020204" pitchFamily="34" charset="0"/>
              </a:rPr>
              <a:t>Con experiencia intermedia, trabajan de manera más autónoma pero aún necesitan orientación.</a:t>
            </a:r>
          </a:p>
          <a:p>
            <a:pPr algn="just" eaLnBrk="1" hangingPunct="1"/>
            <a:endParaRPr lang="es-MX" altLang="es-CO" sz="400">
              <a:latin typeface="Arial" panose="020B0604020202020204" pitchFamily="34" charset="0"/>
              <a:cs typeface="Arial" panose="020B0604020202020204" pitchFamily="34" charset="0"/>
            </a:endParaRPr>
          </a:p>
          <a:p>
            <a:pPr algn="just" eaLnBrk="1" hangingPunct="1"/>
            <a:r>
              <a:rPr lang="es-MX" altLang="es-CO" b="1" i="1">
                <a:latin typeface="Arial" panose="020B0604020202020204" pitchFamily="34" charset="0"/>
                <a:cs typeface="Arial" panose="020B0604020202020204" pitchFamily="34" charset="0"/>
              </a:rPr>
              <a:t>Senior: 6 a 8 años</a:t>
            </a:r>
          </a:p>
          <a:p>
            <a:pPr algn="just" eaLnBrk="1" hangingPunct="1"/>
            <a:r>
              <a:rPr lang="es-MX" altLang="es-CO">
                <a:latin typeface="Arial" panose="020B0604020202020204" pitchFamily="34" charset="0"/>
                <a:cs typeface="Arial" panose="020B0604020202020204" pitchFamily="34" charset="0"/>
              </a:rPr>
              <a:t>Profesionales con amplia experiencia y capacidad para tomar decisiones clave.</a:t>
            </a:r>
          </a:p>
          <a:p>
            <a:pPr algn="just" eaLnBrk="1" hangingPunct="1"/>
            <a:endParaRPr lang="es-MX" altLang="es-CO" sz="400">
              <a:latin typeface="Arial" panose="020B0604020202020204" pitchFamily="34" charset="0"/>
              <a:cs typeface="Arial" panose="020B0604020202020204" pitchFamily="34" charset="0"/>
            </a:endParaRPr>
          </a:p>
          <a:p>
            <a:pPr algn="just" eaLnBrk="1" hangingPunct="1"/>
            <a:r>
              <a:rPr lang="es-MX" altLang="es-CO" b="1" i="1">
                <a:latin typeface="Arial" panose="020B0604020202020204" pitchFamily="34" charset="0"/>
                <a:cs typeface="Arial" panose="020B0604020202020204" pitchFamily="34" charset="0"/>
              </a:rPr>
              <a:t>Senior Advanced: mas de 8 años</a:t>
            </a:r>
          </a:p>
          <a:p>
            <a:pPr algn="just" eaLnBrk="1" hangingPunct="1"/>
            <a:r>
              <a:rPr lang="es-MX" altLang="es-CO">
                <a:latin typeface="Arial" panose="020B0604020202020204" pitchFamily="34" charset="0"/>
                <a:cs typeface="Arial" panose="020B0604020202020204" pitchFamily="34" charset="0"/>
              </a:rPr>
              <a:t>Son especialistas altamente capacitados que no solo dominan su campo, sino que también tienen una visión estratégica y pueden liderar equipos de alto rendimiento o soluciones complejas.</a:t>
            </a:r>
          </a:p>
          <a:p>
            <a:pPr algn="just" eaLnBrk="1" hangingPunct="1"/>
            <a:endParaRPr lang="es-MX" altLang="es-CO" sz="400">
              <a:latin typeface="Arial" panose="020B0604020202020204" pitchFamily="34" charset="0"/>
              <a:cs typeface="Arial" panose="020B0604020202020204" pitchFamily="34" charset="0"/>
            </a:endParaRPr>
          </a:p>
          <a:p>
            <a:pPr algn="just" eaLnBrk="1" hangingPunct="1"/>
            <a:r>
              <a:rPr lang="es-MX" altLang="es-CO" b="1">
                <a:latin typeface="Arial" panose="020B0604020202020204" pitchFamily="34" charset="0"/>
                <a:cs typeface="Arial" panose="020B0604020202020204" pitchFamily="34" charset="0"/>
              </a:rPr>
              <a:t>Aliados estratégicos:</a:t>
            </a:r>
          </a:p>
          <a:p>
            <a:pPr algn="just" eaLnBrk="1" hangingPunct="1"/>
            <a:r>
              <a:rPr lang="es-MX" altLang="es-CO">
                <a:latin typeface="Arial" panose="020B0604020202020204" pitchFamily="34" charset="0"/>
                <a:cs typeface="Arial" panose="020B0604020202020204" pitchFamily="34" charset="0"/>
              </a:rPr>
              <a:t>No son incluidos en los niveles de Seniority, pero es importante mencionarlos, ya que son empresas o individuos con conocimientos específicos para determinada labor, fuera de nuestros estándares.</a:t>
            </a:r>
          </a:p>
          <a:p>
            <a:pPr algn="just" eaLnBrk="1" hangingPunct="1"/>
            <a:endParaRPr lang="es-MX" altLang="es-CO">
              <a:latin typeface="Arial" panose="020B0604020202020204" pitchFamily="34" charset="0"/>
              <a:cs typeface="Arial" panose="020B0604020202020204" pitchFamily="34" charset="0"/>
            </a:endParaRPr>
          </a:p>
          <a:p>
            <a:pPr algn="just" eaLnBrk="1" hangingPunct="1"/>
            <a:endParaRPr lang="es-CO" altLang="es-CO" sz="2000">
              <a:latin typeface="Arial" panose="020B0604020202020204" pitchFamily="34" charset="0"/>
              <a:cs typeface="Arial" panose="020B0604020202020204" pitchFamily="34" charset="0"/>
            </a:endParaRPr>
          </a:p>
          <a:p>
            <a:pPr algn="just" eaLnBrk="1" hangingPunct="1"/>
            <a:endParaRPr lang="es-CO" altLang="es-CO" sz="2000">
              <a:latin typeface="Arial" panose="020B0604020202020204" pitchFamily="34" charset="0"/>
              <a:cs typeface="Arial" panose="020B0604020202020204" pitchFamily="34" charset="0"/>
            </a:endParaRPr>
          </a:p>
        </p:txBody>
      </p:sp>
      <p:sp>
        <p:nvSpPr>
          <p:cNvPr id="12291" name="CuadroTexto 2">
            <a:extLst>
              <a:ext uri="{FF2B5EF4-FFF2-40B4-BE49-F238E27FC236}">
                <a16:creationId xmlns:a16="http://schemas.microsoft.com/office/drawing/2014/main" id="{F05F5847-7049-DDC6-9EAE-05ABE6471EAB}"/>
              </a:ext>
            </a:extLst>
          </p:cNvPr>
          <p:cNvSpPr txBox="1">
            <a:spLocks noChangeArrowheads="1"/>
          </p:cNvSpPr>
          <p:nvPr/>
        </p:nvSpPr>
        <p:spPr bwMode="auto">
          <a:xfrm>
            <a:off x="2320925" y="84138"/>
            <a:ext cx="92503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¿Que son los niveles Seniority?</a:t>
            </a:r>
            <a:endParaRPr lang="es-CO" altLang="es-CO" sz="4400" b="1">
              <a:solidFill>
                <a:srgbClr val="002060"/>
              </a:solidFill>
              <a:latin typeface="ITC Avant Garde Gothic Pro Book"/>
            </a:endParaRPr>
          </a:p>
        </p:txBody>
      </p:sp>
      <p:pic>
        <p:nvPicPr>
          <p:cNvPr id="12292" name="Imagen 3" descr="Logotipo&#10;&#10;Descripción generada automáticamente">
            <a:extLst>
              <a:ext uri="{FF2B5EF4-FFF2-40B4-BE49-F238E27FC236}">
                <a16:creationId xmlns:a16="http://schemas.microsoft.com/office/drawing/2014/main" id="{92027412-060A-AFB8-8799-99C4C9A878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uadroTexto 1">
            <a:extLst>
              <a:ext uri="{FF2B5EF4-FFF2-40B4-BE49-F238E27FC236}">
                <a16:creationId xmlns:a16="http://schemas.microsoft.com/office/drawing/2014/main" id="{D1D12CB9-496F-F7AD-3675-64498DDFB88E}"/>
              </a:ext>
            </a:extLst>
          </p:cNvPr>
          <p:cNvSpPr txBox="1">
            <a:spLocks noChangeArrowheads="1"/>
          </p:cNvSpPr>
          <p:nvPr/>
        </p:nvSpPr>
        <p:spPr bwMode="auto">
          <a:xfrm>
            <a:off x="609600" y="1674813"/>
            <a:ext cx="10440988" cy="597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es-MX" altLang="es-CO">
                <a:latin typeface="Arial" panose="020B0604020202020204" pitchFamily="34" charset="0"/>
                <a:cs typeface="Arial" panose="020B0604020202020204" pitchFamily="34" charset="0"/>
              </a:rPr>
              <a:t>En IT existen cinco niveles de soporte técnico que van desde resolución de incidencias básicas hasta programación y desarrollos a medida.</a:t>
            </a:r>
          </a:p>
          <a:p>
            <a:pPr algn="just" eaLnBrk="1" hangingPunct="1"/>
            <a:endParaRPr lang="es-MX" altLang="es-CO">
              <a:latin typeface="Arial" panose="020B0604020202020204" pitchFamily="34" charset="0"/>
              <a:cs typeface="Arial" panose="020B0604020202020204" pitchFamily="34" charset="0"/>
            </a:endParaRPr>
          </a:p>
          <a:p>
            <a:pPr algn="just" eaLnBrk="1" hangingPunct="1"/>
            <a:r>
              <a:rPr lang="es-MX" altLang="es-CO">
                <a:latin typeface="Arial" panose="020B0604020202020204" pitchFamily="34" charset="0"/>
                <a:cs typeface="Arial" panose="020B0604020202020204" pitchFamily="34" charset="0"/>
              </a:rPr>
              <a:t>Estos niveles permiten clasificar a nuestros agentes según su experiencia y habilidades (Niveles de Seniority), para así asignarlos a las tareas que tu empresa necesita.</a:t>
            </a:r>
          </a:p>
          <a:p>
            <a:pPr algn="just" eaLnBrk="1" hangingPunct="1"/>
            <a:endParaRPr lang="es-MX" altLang="es-CO">
              <a:latin typeface="Arial" panose="020B0604020202020204" pitchFamily="34" charset="0"/>
              <a:cs typeface="Arial" panose="020B0604020202020204" pitchFamily="34" charset="0"/>
            </a:endParaRPr>
          </a:p>
          <a:p>
            <a:pPr algn="just" eaLnBrk="1" hangingPunct="1"/>
            <a:r>
              <a:rPr lang="es-MX" altLang="es-CO">
                <a:latin typeface="Arial" panose="020B0604020202020204" pitchFamily="34" charset="0"/>
                <a:cs typeface="Arial" panose="020B0604020202020204" pitchFamily="34" charset="0"/>
              </a:rPr>
              <a:t>Cada nivel aborda problemas específicos, desde configuración simple de Hardware y Software hasta reparación de servidores, soporte de aplicaciones y desarrollo de soluciones.</a:t>
            </a:r>
          </a:p>
          <a:p>
            <a:pPr algn="just" eaLnBrk="1" hangingPunct="1"/>
            <a:endParaRPr lang="es-MX" altLang="es-CO">
              <a:latin typeface="Arial" panose="020B0604020202020204" pitchFamily="34" charset="0"/>
              <a:cs typeface="Arial" panose="020B0604020202020204" pitchFamily="34" charset="0"/>
            </a:endParaRPr>
          </a:p>
          <a:p>
            <a:pPr algn="just" eaLnBrk="1" hangingPunct="1"/>
            <a:r>
              <a:rPr lang="es-MX" altLang="es-CO">
                <a:latin typeface="Arial" panose="020B0604020202020204" pitchFamily="34" charset="0"/>
                <a:cs typeface="Arial" panose="020B0604020202020204" pitchFamily="34" charset="0"/>
              </a:rPr>
              <a:t>Podemos brindarte asesoría y acompañamiento en los distintos procesos internos de tu organización, contamos con personal capacitado y aliados estratégicos con los cuales abarcamos todos los niveles de Seniority IT, para esta solución, hemos dispuesto varias opciones para que escojas según la necesidad de tu empresa.</a:t>
            </a:r>
          </a:p>
          <a:p>
            <a:pPr algn="just" eaLnBrk="1" hangingPunct="1"/>
            <a:endParaRPr lang="es-MX" altLang="es-CO">
              <a:latin typeface="Arial" panose="020B0604020202020204" pitchFamily="34" charset="0"/>
              <a:cs typeface="Arial" panose="020B0604020202020204" pitchFamily="34" charset="0"/>
            </a:endParaRPr>
          </a:p>
          <a:p>
            <a:pPr algn="just" eaLnBrk="1" hangingPunct="1"/>
            <a:r>
              <a:rPr lang="es-MX" altLang="es-CO" b="1">
                <a:latin typeface="Arial" panose="020B0604020202020204" pitchFamily="34" charset="0"/>
                <a:cs typeface="Arial" panose="020B0604020202020204" pitchFamily="34" charset="0"/>
              </a:rPr>
              <a:t>Es importante para el entendimiento del presente documento: </a:t>
            </a:r>
          </a:p>
          <a:p>
            <a:pPr algn="just" eaLnBrk="1" hangingPunct="1"/>
            <a:r>
              <a:rPr lang="es-MX" altLang="es-CO">
                <a:latin typeface="Arial" panose="020B0604020202020204" pitchFamily="34" charset="0"/>
                <a:cs typeface="Arial" panose="020B0604020202020204" pitchFamily="34" charset="0"/>
              </a:rPr>
              <a:t>Puedes verificar los precios, servicios y sus correspondientes niveles de atención ingresando a: </a:t>
            </a:r>
            <a:r>
              <a:rPr lang="es-MX" altLang="es-CO">
                <a:latin typeface="Arial" panose="020B0604020202020204" pitchFamily="34" charset="0"/>
                <a:cs typeface="Arial" panose="020B0604020202020204" pitchFamily="34" charset="0"/>
                <a:hlinkClick r:id="rId2"/>
              </a:rPr>
              <a:t>https://reparame.com.co/inicio/Listado-de-precios-servicios.pdf</a:t>
            </a:r>
            <a:endParaRPr lang="es-MX" altLang="es-CO">
              <a:latin typeface="Arial" panose="020B0604020202020204" pitchFamily="34" charset="0"/>
              <a:cs typeface="Arial" panose="020B0604020202020204" pitchFamily="34" charset="0"/>
            </a:endParaRPr>
          </a:p>
          <a:p>
            <a:pPr algn="just" eaLnBrk="1" hangingPunct="1"/>
            <a:endParaRPr lang="es-MX" altLang="es-CO">
              <a:latin typeface="Arial" panose="020B0604020202020204" pitchFamily="34" charset="0"/>
              <a:cs typeface="Arial" panose="020B0604020202020204" pitchFamily="34" charset="0"/>
            </a:endParaRPr>
          </a:p>
          <a:p>
            <a:pPr algn="just" eaLnBrk="1" hangingPunct="1"/>
            <a:endParaRPr lang="es-MX" altLang="es-CO">
              <a:latin typeface="Arial" panose="020B0604020202020204" pitchFamily="34" charset="0"/>
              <a:cs typeface="Arial" panose="020B0604020202020204" pitchFamily="34" charset="0"/>
            </a:endParaRPr>
          </a:p>
          <a:p>
            <a:pPr algn="just" eaLnBrk="1" hangingPunct="1"/>
            <a:endParaRPr lang="es-CO" altLang="es-CO" sz="2000">
              <a:latin typeface="Arial" panose="020B0604020202020204" pitchFamily="34" charset="0"/>
              <a:cs typeface="Arial" panose="020B0604020202020204" pitchFamily="34" charset="0"/>
            </a:endParaRPr>
          </a:p>
          <a:p>
            <a:pPr algn="just" eaLnBrk="1" hangingPunct="1"/>
            <a:endParaRPr lang="es-CO" altLang="es-CO" sz="2000">
              <a:latin typeface="Arial" panose="020B0604020202020204" pitchFamily="34" charset="0"/>
              <a:cs typeface="Arial" panose="020B0604020202020204" pitchFamily="34" charset="0"/>
            </a:endParaRPr>
          </a:p>
        </p:txBody>
      </p:sp>
      <p:sp>
        <p:nvSpPr>
          <p:cNvPr id="14339" name="CuadroTexto 2">
            <a:extLst>
              <a:ext uri="{FF2B5EF4-FFF2-40B4-BE49-F238E27FC236}">
                <a16:creationId xmlns:a16="http://schemas.microsoft.com/office/drawing/2014/main" id="{DA8CF3CE-C757-5A81-B6D2-EB43B3E09BA4}"/>
              </a:ext>
            </a:extLst>
          </p:cNvPr>
          <p:cNvSpPr txBox="1">
            <a:spLocks noChangeArrowheads="1"/>
          </p:cNvSpPr>
          <p:nvPr/>
        </p:nvSpPr>
        <p:spPr bwMode="auto">
          <a:xfrm>
            <a:off x="3252788" y="646113"/>
            <a:ext cx="77978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Descripción de Soporte IT </a:t>
            </a:r>
            <a:endParaRPr lang="es-CO" altLang="es-CO" sz="4400" b="1">
              <a:solidFill>
                <a:srgbClr val="002060"/>
              </a:solidFill>
              <a:latin typeface="ITC Avant Garde Gothic Pro Book"/>
            </a:endParaRPr>
          </a:p>
        </p:txBody>
      </p:sp>
      <p:pic>
        <p:nvPicPr>
          <p:cNvPr id="14340" name="Imagen 3" descr="Logotipo&#10;&#10;Descripción generada automáticamente">
            <a:extLst>
              <a:ext uri="{FF2B5EF4-FFF2-40B4-BE49-F238E27FC236}">
                <a16:creationId xmlns:a16="http://schemas.microsoft.com/office/drawing/2014/main" id="{915E2F2F-DECA-1A0E-D6B7-6F1A163C65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uadroTexto 1">
            <a:extLst>
              <a:ext uri="{FF2B5EF4-FFF2-40B4-BE49-F238E27FC236}">
                <a16:creationId xmlns:a16="http://schemas.microsoft.com/office/drawing/2014/main" id="{0964B7C1-E222-233E-623D-3F7E637E406C}"/>
              </a:ext>
            </a:extLst>
          </p:cNvPr>
          <p:cNvSpPr txBox="1">
            <a:spLocks noChangeArrowheads="1"/>
          </p:cNvSpPr>
          <p:nvPr/>
        </p:nvSpPr>
        <p:spPr bwMode="auto">
          <a:xfrm>
            <a:off x="600075" y="1597025"/>
            <a:ext cx="10440988" cy="447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es-MX" altLang="es-CO">
                <a:latin typeface="Arial" panose="020B0604020202020204" pitchFamily="34" charset="0"/>
                <a:cs typeface="Arial" panose="020B0604020202020204" pitchFamily="34" charset="0"/>
              </a:rPr>
              <a:t>Nuestro laboratorio ubicado en la ciudad de Bogotá cuenta con personal técnico capacitado en:</a:t>
            </a:r>
          </a:p>
          <a:p>
            <a:pPr algn="just" eaLnBrk="1" hangingPunct="1"/>
            <a:endParaRPr lang="es-MX" altLang="es-CO" sz="900">
              <a:latin typeface="Arial" panose="020B0604020202020204" pitchFamily="34" charset="0"/>
              <a:cs typeface="Arial" panose="020B0604020202020204" pitchFamily="34" charset="0"/>
            </a:endParaRPr>
          </a:p>
          <a:p>
            <a:pPr algn="just" eaLnBrk="1" hangingPunct="1"/>
            <a:r>
              <a:rPr lang="es-MX" altLang="es-CO" b="1">
                <a:latin typeface="Arial" panose="020B0604020202020204" pitchFamily="34" charset="0"/>
                <a:cs typeface="Arial" panose="020B0604020202020204" pitchFamily="34" charset="0"/>
              </a:rPr>
              <a:t>Reparación de computadores, portátiles y servidores: </a:t>
            </a:r>
            <a:r>
              <a:rPr lang="es-MX" altLang="es-CO">
                <a:latin typeface="Arial" panose="020B0604020202020204" pitchFamily="34" charset="0"/>
                <a:cs typeface="Arial" panose="020B0604020202020204" pitchFamily="34" charset="0"/>
              </a:rPr>
              <a:t>Llevamos la reparación a otro nivel, pasamos de simples formateos y cambio de piezas, a reparación con microsoldadura, si tus equipos ya pasaron la garantía o el proveedor te excluye esta es tu mejor opcion.</a:t>
            </a:r>
          </a:p>
          <a:p>
            <a:pPr algn="just" eaLnBrk="1" hangingPunct="1"/>
            <a:endParaRPr lang="es-MX" altLang="es-CO" sz="200">
              <a:latin typeface="Arial" panose="020B0604020202020204" pitchFamily="34" charset="0"/>
              <a:cs typeface="Arial" panose="020B0604020202020204" pitchFamily="34" charset="0"/>
            </a:endParaRPr>
          </a:p>
          <a:p>
            <a:pPr algn="just" eaLnBrk="1" hangingPunct="1"/>
            <a:endParaRPr lang="es-MX" altLang="es-CO" sz="200">
              <a:latin typeface="Arial" panose="020B0604020202020204" pitchFamily="34" charset="0"/>
              <a:cs typeface="Arial" panose="020B0604020202020204" pitchFamily="34" charset="0"/>
            </a:endParaRPr>
          </a:p>
          <a:p>
            <a:pPr algn="just" eaLnBrk="1" hangingPunct="1"/>
            <a:r>
              <a:rPr lang="es-MX" altLang="es-CO" b="1">
                <a:latin typeface="Arial" panose="020B0604020202020204" pitchFamily="34" charset="0"/>
                <a:cs typeface="Arial" panose="020B0604020202020204" pitchFamily="34" charset="0"/>
              </a:rPr>
              <a:t>Reparación de iPhone y Celulares de gama media y alta: </a:t>
            </a:r>
            <a:r>
              <a:rPr lang="es-MX" altLang="es-CO">
                <a:latin typeface="Arial" panose="020B0604020202020204" pitchFamily="34" charset="0"/>
                <a:cs typeface="Arial" panose="020B0604020202020204" pitchFamily="34" charset="0"/>
              </a:rPr>
              <a:t>Nuestro personal ha sido capacitado en reconocidas academias de reparación de dispositivos Apple y Smartphones.</a:t>
            </a:r>
          </a:p>
          <a:p>
            <a:pPr algn="just" eaLnBrk="1" hangingPunct="1"/>
            <a:endParaRPr lang="es-MX" altLang="es-CO" sz="200">
              <a:latin typeface="Arial" panose="020B0604020202020204" pitchFamily="34" charset="0"/>
              <a:cs typeface="Arial" panose="020B0604020202020204" pitchFamily="34" charset="0"/>
            </a:endParaRPr>
          </a:p>
          <a:p>
            <a:pPr algn="just" eaLnBrk="1" hangingPunct="1"/>
            <a:r>
              <a:rPr lang="es-MX" altLang="es-CO" b="1">
                <a:latin typeface="Arial" panose="020B0604020202020204" pitchFamily="34" charset="0"/>
                <a:cs typeface="Arial" panose="020B0604020202020204" pitchFamily="34" charset="0"/>
              </a:rPr>
              <a:t>Contamos con servicios exclusivos como: </a:t>
            </a:r>
            <a:r>
              <a:rPr lang="es-MX" altLang="es-CO">
                <a:latin typeface="Arial" panose="020B0604020202020204" pitchFamily="34" charset="0"/>
                <a:cs typeface="Arial" panose="020B0604020202020204" pitchFamily="34" charset="0"/>
              </a:rPr>
              <a:t>Diagnostico avanzado, cambio de visores, pantallas, baterías, swap de componentes integrados SMD, reballing entre otros.</a:t>
            </a:r>
          </a:p>
          <a:p>
            <a:pPr algn="just" eaLnBrk="1" hangingPunct="1"/>
            <a:endParaRPr lang="es-MX" altLang="es-CO" sz="900">
              <a:latin typeface="Arial" panose="020B0604020202020204" pitchFamily="34" charset="0"/>
              <a:cs typeface="Arial" panose="020B0604020202020204" pitchFamily="34" charset="0"/>
            </a:endParaRPr>
          </a:p>
          <a:p>
            <a:pPr algn="just" eaLnBrk="1" hangingPunct="1"/>
            <a:r>
              <a:rPr lang="es-MX" altLang="es-CO">
                <a:latin typeface="Arial" panose="020B0604020202020204" pitchFamily="34" charset="0"/>
                <a:cs typeface="Arial" panose="020B0604020202020204" pitchFamily="34" charset="0"/>
              </a:rPr>
              <a:t>Nuestros técnicos e ingenieros cuentan con la capacidad para realizar proyectos de electrónica de todo tipo.</a:t>
            </a:r>
          </a:p>
          <a:p>
            <a:pPr algn="just" eaLnBrk="1" hangingPunct="1"/>
            <a:endParaRPr lang="es-MX" altLang="es-CO" sz="900">
              <a:latin typeface="Arial" panose="020B0604020202020204" pitchFamily="34" charset="0"/>
              <a:cs typeface="Arial" panose="020B0604020202020204" pitchFamily="34" charset="0"/>
            </a:endParaRPr>
          </a:p>
          <a:p>
            <a:pPr algn="just" eaLnBrk="1" hangingPunct="1"/>
            <a:r>
              <a:rPr lang="es-MX" altLang="es-CO">
                <a:latin typeface="Arial" panose="020B0604020202020204" pitchFamily="34" charset="0"/>
                <a:cs typeface="Arial" panose="020B0604020202020204" pitchFamily="34" charset="0"/>
              </a:rPr>
              <a:t>Nuestras Herramientas y software son de última generación, lo cual garantiza agilidad y efectividad en nuestras reparaciones.</a:t>
            </a:r>
          </a:p>
          <a:p>
            <a:pPr algn="just" eaLnBrk="1" hangingPunct="1"/>
            <a:endParaRPr lang="es-MX" altLang="es-CO">
              <a:latin typeface="Arial" panose="020B0604020202020204" pitchFamily="34" charset="0"/>
              <a:cs typeface="Arial" panose="020B0604020202020204" pitchFamily="34" charset="0"/>
            </a:endParaRPr>
          </a:p>
          <a:p>
            <a:pPr algn="just" eaLnBrk="1" hangingPunct="1"/>
            <a:r>
              <a:rPr lang="es-MX" altLang="es-CO">
                <a:latin typeface="Arial" panose="020B0604020202020204" pitchFamily="34" charset="0"/>
                <a:cs typeface="Arial" panose="020B0604020202020204" pitchFamily="34" charset="0"/>
              </a:rPr>
              <a:t>Consulta nuestros precios en </a:t>
            </a:r>
            <a:r>
              <a:rPr lang="es-MX" altLang="es-CO">
                <a:latin typeface="Arial" panose="020B0604020202020204" pitchFamily="34" charset="0"/>
                <a:cs typeface="Arial" panose="020B0604020202020204" pitchFamily="34" charset="0"/>
                <a:hlinkClick r:id="rId2"/>
              </a:rPr>
              <a:t>https://reparame.com.co/inicio/reparamos/</a:t>
            </a:r>
            <a:endParaRPr lang="es-CO" altLang="es-CO" sz="2000">
              <a:latin typeface="Arial" panose="020B0604020202020204" pitchFamily="34" charset="0"/>
              <a:cs typeface="Arial" panose="020B0604020202020204" pitchFamily="34" charset="0"/>
            </a:endParaRPr>
          </a:p>
        </p:txBody>
      </p:sp>
      <p:sp>
        <p:nvSpPr>
          <p:cNvPr id="15363" name="CuadroTexto 2">
            <a:extLst>
              <a:ext uri="{FF2B5EF4-FFF2-40B4-BE49-F238E27FC236}">
                <a16:creationId xmlns:a16="http://schemas.microsoft.com/office/drawing/2014/main" id="{B248280D-C1B2-EACA-3A1C-417DA326AB31}"/>
              </a:ext>
            </a:extLst>
          </p:cNvPr>
          <p:cNvSpPr txBox="1">
            <a:spLocks noChangeArrowheads="1"/>
          </p:cNvSpPr>
          <p:nvPr/>
        </p:nvSpPr>
        <p:spPr bwMode="auto">
          <a:xfrm>
            <a:off x="3638550" y="673100"/>
            <a:ext cx="740251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Nuestro Laboratorio</a:t>
            </a:r>
            <a:endParaRPr lang="es-CO" altLang="es-CO" sz="4400" b="1">
              <a:solidFill>
                <a:srgbClr val="002060"/>
              </a:solidFill>
              <a:latin typeface="ITC Avant Garde Gothic Pro Book"/>
            </a:endParaRPr>
          </a:p>
        </p:txBody>
      </p:sp>
      <p:pic>
        <p:nvPicPr>
          <p:cNvPr id="15364" name="Imagen 3" descr="Logotipo&#10;&#10;Descripción generada automáticamente">
            <a:extLst>
              <a:ext uri="{FF2B5EF4-FFF2-40B4-BE49-F238E27FC236}">
                <a16:creationId xmlns:a16="http://schemas.microsoft.com/office/drawing/2014/main" id="{E7DAA8D6-9607-A565-17E8-4A59B13965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uadroTexto 1">
            <a:extLst>
              <a:ext uri="{FF2B5EF4-FFF2-40B4-BE49-F238E27FC236}">
                <a16:creationId xmlns:a16="http://schemas.microsoft.com/office/drawing/2014/main" id="{4E437A60-5E33-2A48-E90B-22EA97638DAF}"/>
              </a:ext>
            </a:extLst>
          </p:cNvPr>
          <p:cNvSpPr txBox="1">
            <a:spLocks noChangeArrowheads="1"/>
          </p:cNvSpPr>
          <p:nvPr/>
        </p:nvSpPr>
        <p:spPr bwMode="auto">
          <a:xfrm>
            <a:off x="606425" y="1571625"/>
            <a:ext cx="104394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es-CO" altLang="es-CO" sz="1600">
                <a:latin typeface="Arial" panose="020B0604020202020204" pitchFamily="34" charset="0"/>
                <a:cs typeface="Arial" panose="020B0604020202020204" pitchFamily="34" charset="0"/>
              </a:rPr>
              <a:t>Denominado (Autoservicio)</a:t>
            </a:r>
          </a:p>
          <a:p>
            <a:pPr algn="just" eaLnBrk="1" hangingPunct="1"/>
            <a:r>
              <a:rPr lang="es-MX" altLang="es-CO" sz="1600">
                <a:latin typeface="Arial" panose="020B0604020202020204" pitchFamily="34" charset="0"/>
                <a:cs typeface="Arial" panose="020B0604020202020204" pitchFamily="34" charset="0"/>
              </a:rPr>
              <a:t>En este nivel, se ofrecen opciones de autoservicio sin interacción humana. Los usuarios pueden resolver sin límite de tiempo problemas básicos por sí mismos, utilizando nuestros recursos como </a:t>
            </a:r>
            <a:r>
              <a:rPr lang="es-MX" altLang="es-CO" sz="1600" b="1">
                <a:latin typeface="Arial" panose="020B0604020202020204" pitchFamily="34" charset="0"/>
                <a:cs typeface="Arial" panose="020B0604020202020204" pitchFamily="34" charset="0"/>
              </a:rPr>
              <a:t>bases de conocimiento</a:t>
            </a:r>
            <a:r>
              <a:rPr lang="es-MX" altLang="es-CO" sz="1600">
                <a:latin typeface="Arial" panose="020B0604020202020204" pitchFamily="34" charset="0"/>
                <a:cs typeface="Arial" panose="020B0604020202020204" pitchFamily="34" charset="0"/>
              </a:rPr>
              <a:t> y </a:t>
            </a:r>
            <a:r>
              <a:rPr lang="es-MX" altLang="es-CO" sz="1600" b="1">
                <a:latin typeface="Arial" panose="020B0604020202020204" pitchFamily="34" charset="0"/>
                <a:cs typeface="Arial" panose="020B0604020202020204" pitchFamily="34" charset="0"/>
              </a:rPr>
              <a:t>FAQs</a:t>
            </a:r>
            <a:r>
              <a:rPr lang="es-MX" altLang="es-CO" sz="1600">
                <a:latin typeface="Arial" panose="020B0604020202020204" pitchFamily="34" charset="0"/>
                <a:cs typeface="Arial" panose="020B0604020202020204" pitchFamily="34" charset="0"/>
              </a:rPr>
              <a:t>, adicionalmente puede optar el servicio de WhatsApp para complementar tus necesidades.</a:t>
            </a:r>
          </a:p>
          <a:p>
            <a:pPr algn="just" eaLnBrk="1" hangingPunct="1"/>
            <a:endParaRPr lang="es-MX"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Si cuentas con un pasante o practicante que administra la infraestructura de tu empresa, esta opción es ideal para tu compañía.</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Contamos con una plataforma de </a:t>
            </a:r>
            <a:r>
              <a:rPr lang="es-MX" altLang="es-CO" sz="1600" b="1">
                <a:latin typeface="Arial" panose="020B0604020202020204" pitchFamily="34" charset="0"/>
                <a:cs typeface="Arial" panose="020B0604020202020204" pitchFamily="34" charset="0"/>
              </a:rPr>
              <a:t>bases de conocimiento</a:t>
            </a:r>
            <a:r>
              <a:rPr lang="es-MX" altLang="es-CO" sz="1600">
                <a:latin typeface="Arial" panose="020B0604020202020204" pitchFamily="34" charset="0"/>
                <a:cs typeface="Arial" panose="020B0604020202020204" pitchFamily="34" charset="0"/>
              </a:rPr>
              <a:t> y </a:t>
            </a:r>
            <a:r>
              <a:rPr lang="es-MX" altLang="es-CO" sz="1600" b="1">
                <a:latin typeface="Arial" panose="020B0604020202020204" pitchFamily="34" charset="0"/>
                <a:cs typeface="Arial" panose="020B0604020202020204" pitchFamily="34" charset="0"/>
              </a:rPr>
              <a:t>FAQs</a:t>
            </a:r>
            <a:r>
              <a:rPr lang="es-CO" altLang="es-CO" sz="1600">
                <a:latin typeface="Arial" panose="020B0604020202020204" pitchFamily="34" charset="0"/>
                <a:cs typeface="Arial" panose="020B0604020202020204" pitchFamily="34" charset="0"/>
              </a:rPr>
              <a:t> en la cual podrás encontrar resolución a los problemas más comunes que se presentan a diario.</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Con nuestra plataforma tu equipo técnico podrá llevar un historial de fallas, incidencias o actividades realizadas en los equipos de cómputo y periféricos como impresoras, redes, UPS y demás equipos.</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200">
                <a:latin typeface="Arial" panose="020B0604020202020204" pitchFamily="34" charset="0"/>
                <a:cs typeface="Arial" panose="020B0604020202020204" pitchFamily="34" charset="0"/>
              </a:rPr>
              <a:t>La opción </a:t>
            </a:r>
            <a:r>
              <a:rPr lang="es-MX" altLang="es-CO" sz="1200">
                <a:latin typeface="Arial" panose="020B0604020202020204" pitchFamily="34" charset="0"/>
                <a:cs typeface="Arial" panose="020B0604020202020204" pitchFamily="34" charset="0"/>
              </a:rPr>
              <a:t>WhatsApp</a:t>
            </a:r>
            <a:r>
              <a:rPr lang="es-CO" altLang="es-CO" sz="1200">
                <a:latin typeface="Arial" panose="020B0604020202020204" pitchFamily="34" charset="0"/>
                <a:cs typeface="Arial" panose="020B0604020202020204" pitchFamily="34" charset="0"/>
              </a:rPr>
              <a:t> ofrece un servicio de envío de 3 soluciones básicas diarias a problemas específicos, no es una opción de soporte remoto o soporte satisfactorio para finalización de una falla, solo es una ayuda extra para que tu equipo técnico pueda resolver un problema específico con ejemplos que no se encuentren en nuestra plataforma. No incluye llamadas telefónicas.</a:t>
            </a:r>
          </a:p>
          <a:p>
            <a:pPr algn="just" eaLnBrk="1" hangingPunct="1"/>
            <a:endParaRPr lang="es-CO" altLang="es-CO" sz="1200">
              <a:latin typeface="Arial" panose="020B0604020202020204" pitchFamily="34" charset="0"/>
              <a:cs typeface="Arial" panose="020B0604020202020204" pitchFamily="34" charset="0"/>
            </a:endParaRPr>
          </a:p>
        </p:txBody>
      </p:sp>
      <p:sp>
        <p:nvSpPr>
          <p:cNvPr id="16387" name="CuadroTexto 2">
            <a:extLst>
              <a:ext uri="{FF2B5EF4-FFF2-40B4-BE49-F238E27FC236}">
                <a16:creationId xmlns:a16="http://schemas.microsoft.com/office/drawing/2014/main" id="{18820014-4356-0D9F-E8CA-021A0EFD615D}"/>
              </a:ext>
            </a:extLst>
          </p:cNvPr>
          <p:cNvSpPr txBox="1">
            <a:spLocks noChangeArrowheads="1"/>
          </p:cNvSpPr>
          <p:nvPr/>
        </p:nvSpPr>
        <p:spPr bwMode="auto">
          <a:xfrm>
            <a:off x="2263775" y="658813"/>
            <a:ext cx="87820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Soporte IT Nivel 0</a:t>
            </a:r>
            <a:endParaRPr lang="es-CO" altLang="es-CO" sz="4400" b="1">
              <a:solidFill>
                <a:srgbClr val="002060"/>
              </a:solidFill>
              <a:latin typeface="ITC Avant Garde Gothic Pro Book"/>
            </a:endParaRPr>
          </a:p>
        </p:txBody>
      </p:sp>
      <p:pic>
        <p:nvPicPr>
          <p:cNvPr id="16388" name="Imagen 3" descr="Logotipo&#10;&#10;Descripción generada automáticamente">
            <a:extLst>
              <a:ext uri="{FF2B5EF4-FFF2-40B4-BE49-F238E27FC236}">
                <a16:creationId xmlns:a16="http://schemas.microsoft.com/office/drawing/2014/main" id="{E79F8BC4-EE7B-42D5-9584-BB6B2169C6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uadroTexto 1">
            <a:extLst>
              <a:ext uri="{FF2B5EF4-FFF2-40B4-BE49-F238E27FC236}">
                <a16:creationId xmlns:a16="http://schemas.microsoft.com/office/drawing/2014/main" id="{60A5834A-D317-4A4E-793C-CDFEF794948E}"/>
              </a:ext>
            </a:extLst>
          </p:cNvPr>
          <p:cNvSpPr txBox="1">
            <a:spLocks noChangeArrowheads="1"/>
          </p:cNvSpPr>
          <p:nvPr/>
        </p:nvSpPr>
        <p:spPr bwMode="auto">
          <a:xfrm>
            <a:off x="571500" y="1585913"/>
            <a:ext cx="10440988" cy="471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es-CO" altLang="es-CO" sz="1600">
                <a:latin typeface="Arial" panose="020B0604020202020204" pitchFamily="34" charset="0"/>
                <a:cs typeface="Arial" panose="020B0604020202020204" pitchFamily="34" charset="0"/>
              </a:rPr>
              <a:t>Denominado (Soporte de primera línea)</a:t>
            </a:r>
          </a:p>
          <a:p>
            <a:pPr algn="just" eaLnBrk="1" hangingPunct="1"/>
            <a:r>
              <a:rPr lang="es-MX" altLang="es-CO" sz="1600">
                <a:latin typeface="Arial" panose="020B0604020202020204" pitchFamily="34" charset="0"/>
                <a:cs typeface="Arial" panose="020B0604020202020204" pitchFamily="34" charset="0"/>
              </a:rPr>
              <a:t>Aquí nuestros agentes proporcionan asistencia inicial únicamente remota a los usuarios. Resuelven consultas simples, como restablecimiento de contraseñas en equipos de cómputo, corrección de drivers, reinstalación de impresoras y escáneres. Su objetivo principal es clasificar y derivar los incidentes según su complejidad al nivel IT correspondiente.</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Esta opción está enfocada a empresas que no cuentan con personal de soporte técnico. Nuestros técnicos podrán atender remotamente hasta 3 incidentes por día con un límite de hasta treinta (30) minutos por incidente.</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Incluye informes básicos, acceso por WhatsApp y opcionalmente llamadas telefónicas.</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Esta opción incluye el software de asistencia remota de nuestra elección.</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Adicionalmente puedes acceder a nuestros servicios extra por unidad de atención a nivel de Seniority IT.</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200">
                <a:latin typeface="Arial" panose="020B0604020202020204" pitchFamily="34" charset="0"/>
                <a:cs typeface="Arial" panose="020B0604020202020204" pitchFamily="34" charset="0"/>
              </a:rPr>
              <a:t>Al usar las llamadas telefónicas como opción, y al finalizar de la conversación se colocará en </a:t>
            </a:r>
            <a:r>
              <a:rPr lang="es-MX" altLang="es-CO" sz="1200">
                <a:latin typeface="Arial" panose="020B0604020202020204" pitchFamily="34" charset="0"/>
                <a:cs typeface="Arial" panose="020B0604020202020204" pitchFamily="34" charset="0"/>
              </a:rPr>
              <a:t>WhatsApp</a:t>
            </a:r>
            <a:r>
              <a:rPr lang="es-CO" altLang="es-CO" sz="1200">
                <a:latin typeface="Arial" panose="020B0604020202020204" pitchFamily="34" charset="0"/>
                <a:cs typeface="Arial" panose="020B0604020202020204" pitchFamily="34" charset="0"/>
              </a:rPr>
              <a:t> la solicitud para su correspondiente aprobación y se escribirá la conclusión de la solicitud, así nosotros llevamos trazabilidad de cada incidente presentado.</a:t>
            </a:r>
          </a:p>
          <a:p>
            <a:pPr algn="just" eaLnBrk="1" hangingPunct="1"/>
            <a:r>
              <a:rPr lang="es-CO" altLang="es-CO" sz="1200">
                <a:latin typeface="Arial" panose="020B0604020202020204" pitchFamily="34" charset="0"/>
                <a:cs typeface="Arial" panose="020B0604020202020204" pitchFamily="34" charset="0"/>
              </a:rPr>
              <a:t>Las horas o incidentes por día no son acumulables, puede acceder a más tiempo visitando nuestros precios en: </a:t>
            </a:r>
          </a:p>
          <a:p>
            <a:pPr algn="just" eaLnBrk="1" hangingPunct="1"/>
            <a:r>
              <a:rPr lang="es-CO" altLang="es-CO" sz="1200">
                <a:latin typeface="Arial" panose="020B0604020202020204" pitchFamily="34" charset="0"/>
                <a:cs typeface="Arial" panose="020B0604020202020204" pitchFamily="34" charset="0"/>
                <a:hlinkClick r:id="rId2"/>
              </a:rPr>
              <a:t>https://reparame.com.co/inicio/services/soporte-tecnico-a-empresas/</a:t>
            </a:r>
            <a:endParaRPr lang="es-CO" altLang="es-CO" sz="1200">
              <a:latin typeface="Arial" panose="020B0604020202020204" pitchFamily="34" charset="0"/>
              <a:cs typeface="Arial" panose="020B0604020202020204" pitchFamily="34" charset="0"/>
            </a:endParaRPr>
          </a:p>
          <a:p>
            <a:pPr algn="just" eaLnBrk="1" hangingPunct="1"/>
            <a:endParaRPr lang="es-CO" altLang="es-CO" sz="1200">
              <a:latin typeface="Arial" panose="020B0604020202020204" pitchFamily="34" charset="0"/>
              <a:cs typeface="Arial" panose="020B0604020202020204" pitchFamily="34" charset="0"/>
            </a:endParaRPr>
          </a:p>
        </p:txBody>
      </p:sp>
      <p:sp>
        <p:nvSpPr>
          <p:cNvPr id="17411" name="CuadroTexto 2">
            <a:extLst>
              <a:ext uri="{FF2B5EF4-FFF2-40B4-BE49-F238E27FC236}">
                <a16:creationId xmlns:a16="http://schemas.microsoft.com/office/drawing/2014/main" id="{8A25206C-E24C-388E-28DC-EB565B48F4BC}"/>
              </a:ext>
            </a:extLst>
          </p:cNvPr>
          <p:cNvSpPr txBox="1">
            <a:spLocks noChangeArrowheads="1"/>
          </p:cNvSpPr>
          <p:nvPr/>
        </p:nvSpPr>
        <p:spPr bwMode="auto">
          <a:xfrm>
            <a:off x="1581150" y="604838"/>
            <a:ext cx="94408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Soporte IT Nivel 1</a:t>
            </a:r>
            <a:endParaRPr lang="es-CO" altLang="es-CO" sz="4400" b="1">
              <a:solidFill>
                <a:srgbClr val="002060"/>
              </a:solidFill>
              <a:latin typeface="ITC Avant Garde Gothic Pro Book"/>
            </a:endParaRPr>
          </a:p>
        </p:txBody>
      </p:sp>
      <p:pic>
        <p:nvPicPr>
          <p:cNvPr id="17412" name="Imagen 3" descr="Logotipo&#10;&#10;Descripción generada automáticamente">
            <a:extLst>
              <a:ext uri="{FF2B5EF4-FFF2-40B4-BE49-F238E27FC236}">
                <a16:creationId xmlns:a16="http://schemas.microsoft.com/office/drawing/2014/main" id="{6805DA1F-4202-13B0-C402-54602A16D2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uadroTexto 1">
            <a:extLst>
              <a:ext uri="{FF2B5EF4-FFF2-40B4-BE49-F238E27FC236}">
                <a16:creationId xmlns:a16="http://schemas.microsoft.com/office/drawing/2014/main" id="{315BEC10-13DD-5C6B-3AE7-884AD9F33B15}"/>
              </a:ext>
            </a:extLst>
          </p:cNvPr>
          <p:cNvSpPr txBox="1">
            <a:spLocks noChangeArrowheads="1"/>
          </p:cNvSpPr>
          <p:nvPr/>
        </p:nvSpPr>
        <p:spPr bwMode="auto">
          <a:xfrm>
            <a:off x="600075" y="1916113"/>
            <a:ext cx="10440988"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es-CO" altLang="es-CO" sz="1600">
                <a:latin typeface="Arial" panose="020B0604020202020204" pitchFamily="34" charset="0"/>
                <a:cs typeface="Arial" panose="020B0604020202020204" pitchFamily="34" charset="0"/>
              </a:rPr>
              <a:t>Denominado (Soporte de primera línea)</a:t>
            </a:r>
          </a:p>
          <a:p>
            <a:pPr algn="just" eaLnBrk="1" hangingPunct="1"/>
            <a:r>
              <a:rPr lang="es-CO" altLang="es-CO" sz="1600">
                <a:latin typeface="Arial" panose="020B0604020202020204" pitchFamily="34" charset="0"/>
                <a:cs typeface="Arial" panose="020B0604020202020204" pitchFamily="34" charset="0"/>
              </a:rPr>
              <a:t>Incluye todos los servicios de IT Nivel 1</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Además, incluye: </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Control de inventario tecnológico.</a:t>
            </a:r>
          </a:p>
          <a:p>
            <a:pPr algn="just" eaLnBrk="1" hangingPunct="1"/>
            <a:r>
              <a:rPr lang="es-CO" altLang="es-CO" sz="1600">
                <a:latin typeface="Arial" panose="020B0604020202020204" pitchFamily="34" charset="0"/>
                <a:cs typeface="Arial" panose="020B0604020202020204" pitchFamily="34" charset="0"/>
              </a:rPr>
              <a:t>Servicio de atención en HelpDesk.</a:t>
            </a:r>
          </a:p>
          <a:p>
            <a:pPr algn="just" eaLnBrk="1" hangingPunct="1"/>
            <a:r>
              <a:rPr lang="es-CO" altLang="es-CO" sz="1600">
                <a:latin typeface="Arial" panose="020B0604020202020204" pitchFamily="34" charset="0"/>
                <a:cs typeface="Arial" panose="020B0604020202020204" pitchFamily="34" charset="0"/>
              </a:rPr>
              <a:t>Informes de complejidad básica y media.</a:t>
            </a:r>
          </a:p>
          <a:p>
            <a:pPr algn="just" eaLnBrk="1" hangingPunct="1"/>
            <a:r>
              <a:rPr lang="es-CO" altLang="es-CO" sz="1600">
                <a:latin typeface="Arial" panose="020B0604020202020204" pitchFamily="34" charset="0"/>
                <a:cs typeface="Arial" panose="020B0604020202020204" pitchFamily="34" charset="0"/>
              </a:rPr>
              <a:t>Propuestas de mejora de Hardware y Software.</a:t>
            </a:r>
          </a:p>
          <a:p>
            <a:pPr algn="just" eaLnBrk="1" hangingPunct="1"/>
            <a:r>
              <a:rPr lang="es-CO" altLang="es-CO" sz="1600">
                <a:latin typeface="Arial" panose="020B0604020202020204" pitchFamily="34" charset="0"/>
                <a:cs typeface="Arial" panose="020B0604020202020204" pitchFamily="34" charset="0"/>
              </a:rPr>
              <a:t>Atención prioritaria.</a:t>
            </a:r>
          </a:p>
          <a:p>
            <a:pPr algn="just" eaLnBrk="1" hangingPunct="1"/>
            <a:endParaRPr lang="es-CO" altLang="es-CO" sz="1600">
              <a:latin typeface="Arial" panose="020B0604020202020204" pitchFamily="34" charset="0"/>
              <a:cs typeface="Arial" panose="020B0604020202020204" pitchFamily="34" charset="0"/>
            </a:endParaRPr>
          </a:p>
          <a:p>
            <a:pPr algn="just" eaLnBrk="1" hangingPunct="1"/>
            <a:r>
              <a:rPr lang="es-CO" altLang="es-CO" sz="1600">
                <a:latin typeface="Arial" panose="020B0604020202020204" pitchFamily="34" charset="0"/>
                <a:cs typeface="Arial" panose="020B0604020202020204" pitchFamily="34" charset="0"/>
              </a:rPr>
              <a:t>El software HelpDesk debe ser proporcionado por la empresa contratante.</a:t>
            </a:r>
          </a:p>
          <a:p>
            <a:pPr algn="just" eaLnBrk="1" hangingPunct="1"/>
            <a:r>
              <a:rPr lang="es-CO" altLang="es-CO" sz="1600">
                <a:latin typeface="Arial" panose="020B0604020202020204" pitchFamily="34" charset="0"/>
                <a:cs typeface="Arial" panose="020B0604020202020204" pitchFamily="34" charset="0"/>
              </a:rPr>
              <a:t>La atención en sitio debe ser programada con anterioridad y solo cubre los eventos del soporte de Nivel 1.</a:t>
            </a:r>
          </a:p>
          <a:p>
            <a:pPr algn="just" eaLnBrk="1" hangingPunct="1"/>
            <a:r>
              <a:rPr lang="es-CO" altLang="es-CO" sz="1600">
                <a:latin typeface="Arial" panose="020B0604020202020204" pitchFamily="34" charset="0"/>
                <a:cs typeface="Arial" panose="020B0604020202020204" pitchFamily="34" charset="0"/>
              </a:rPr>
              <a:t>Los sitios de atención a domicilio serán estipulados en el contrato.</a:t>
            </a:r>
          </a:p>
          <a:p>
            <a:pPr algn="just" eaLnBrk="1" hangingPunct="1"/>
            <a:endParaRPr lang="es-CO" altLang="es-CO" sz="1200">
              <a:latin typeface="Arial" panose="020B0604020202020204" pitchFamily="34" charset="0"/>
              <a:cs typeface="Arial" panose="020B0604020202020204" pitchFamily="34" charset="0"/>
            </a:endParaRPr>
          </a:p>
          <a:p>
            <a:pPr algn="just" eaLnBrk="1" hangingPunct="1"/>
            <a:endParaRPr lang="es-CO" altLang="es-CO" sz="1200">
              <a:latin typeface="Arial" panose="020B0604020202020204" pitchFamily="34" charset="0"/>
              <a:cs typeface="Arial" panose="020B0604020202020204" pitchFamily="34" charset="0"/>
            </a:endParaRPr>
          </a:p>
        </p:txBody>
      </p:sp>
      <p:sp>
        <p:nvSpPr>
          <p:cNvPr id="18435" name="CuadroTexto 2">
            <a:extLst>
              <a:ext uri="{FF2B5EF4-FFF2-40B4-BE49-F238E27FC236}">
                <a16:creationId xmlns:a16="http://schemas.microsoft.com/office/drawing/2014/main" id="{B7FB9AF2-4B2C-163C-D1C4-094F8C79ABFD}"/>
              </a:ext>
            </a:extLst>
          </p:cNvPr>
          <p:cNvSpPr txBox="1">
            <a:spLocks noChangeArrowheads="1"/>
          </p:cNvSpPr>
          <p:nvPr/>
        </p:nvSpPr>
        <p:spPr bwMode="auto">
          <a:xfrm>
            <a:off x="1598613" y="636588"/>
            <a:ext cx="9442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s-CO" altLang="es-CO" sz="5400" b="1">
                <a:solidFill>
                  <a:srgbClr val="002060"/>
                </a:solidFill>
                <a:latin typeface="ITC Avant Garde Gothic Pro Book"/>
              </a:rPr>
              <a:t>Soporte IT Nivel 1 Plus</a:t>
            </a:r>
            <a:endParaRPr lang="es-CO" altLang="es-CO" sz="4400" b="1">
              <a:solidFill>
                <a:srgbClr val="002060"/>
              </a:solidFill>
              <a:latin typeface="ITC Avant Garde Gothic Pro Book"/>
            </a:endParaRPr>
          </a:p>
        </p:txBody>
      </p:sp>
      <p:pic>
        <p:nvPicPr>
          <p:cNvPr id="18436" name="Imagen 3" descr="Logotipo&#10;&#10;Descripción generada automáticamente">
            <a:extLst>
              <a:ext uri="{FF2B5EF4-FFF2-40B4-BE49-F238E27FC236}">
                <a16:creationId xmlns:a16="http://schemas.microsoft.com/office/drawing/2014/main" id="{F894A48E-E484-CD53-13D0-53D8D6868C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84138"/>
            <a:ext cx="2670175"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1_Diseño personalizad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Faceta">
  <a:themeElements>
    <a:clrScheme name="Personalizado 7">
      <a:dk1>
        <a:sysClr val="windowText" lastClr="000000"/>
      </a:dk1>
      <a:lt1>
        <a:sysClr val="window" lastClr="FFFFFF"/>
      </a:lt1>
      <a:dk2>
        <a:srgbClr val="505046"/>
      </a:dk2>
      <a:lt2>
        <a:srgbClr val="EEECE1"/>
      </a:lt2>
      <a:accent1>
        <a:srgbClr val="FB5A0A"/>
      </a:accent1>
      <a:accent2>
        <a:srgbClr val="FDBA99"/>
      </a:accent2>
      <a:accent3>
        <a:srgbClr val="FB5A0A"/>
      </a:accent3>
      <a:accent4>
        <a:srgbClr val="FF8427"/>
      </a:accent4>
      <a:accent5>
        <a:srgbClr val="CC9900"/>
      </a:accent5>
      <a:accent6>
        <a:srgbClr val="B22600"/>
      </a:accent6>
      <a:hlink>
        <a:srgbClr val="CC9900"/>
      </a:hlink>
      <a:folHlink>
        <a:srgbClr val="666699"/>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A3CBA0785CC8034391DCE92235630B16" ma:contentTypeVersion="11" ma:contentTypeDescription="Crear nuevo documento." ma:contentTypeScope="" ma:versionID="1a200c47f73f079f5a2fa77bb5796971">
  <xsd:schema xmlns:xsd="http://www.w3.org/2001/XMLSchema" xmlns:xs="http://www.w3.org/2001/XMLSchema" xmlns:p="http://schemas.microsoft.com/office/2006/metadata/properties" xmlns:ns2="e25f6bdf-053e-4b2d-a40f-e29a26fac148" targetNamespace="http://schemas.microsoft.com/office/2006/metadata/properties" ma:root="true" ma:fieldsID="9524349dea8509e2f483acdc1a2ac6b9" ns2:_="">
    <xsd:import namespace="e25f6bdf-053e-4b2d-a40f-e29a26fac14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25f6bdf-053e-4b2d-a40f-e29a26fac1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F8C977D-7333-4026-9808-0AAD0B3E2662}">
  <ds:schemaRefs>
    <ds:schemaRef ds:uri="e25f6bdf-053e-4b2d-a40f-e29a26fac14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C22BD41-2E86-4754-8AB4-E73CC3645FB2}">
  <ds:schemaRefs>
    <ds:schemaRef ds:uri="e25f6bdf-053e-4b2d-a40f-e29a26fac14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8E67749-A0AA-499C-ACF0-EFA5DD9EDE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12642</TotalTime>
  <Words>3636</Words>
  <Application>Microsoft Office PowerPoint</Application>
  <PresentationFormat>Panorámica</PresentationFormat>
  <Paragraphs>278</Paragraphs>
  <Slides>23</Slides>
  <Notes>4</Notes>
  <HiddenSlides>0</HiddenSlides>
  <MMClips>0</MMClips>
  <ScaleCrop>false</ScaleCrop>
  <HeadingPairs>
    <vt:vector size="6" baseType="variant">
      <vt:variant>
        <vt:lpstr>Fuentes usadas</vt:lpstr>
      </vt:variant>
      <vt:variant>
        <vt:i4>7</vt:i4>
      </vt:variant>
      <vt:variant>
        <vt:lpstr>Tema</vt:lpstr>
      </vt:variant>
      <vt:variant>
        <vt:i4>3</vt:i4>
      </vt:variant>
      <vt:variant>
        <vt:lpstr>Títulos de diapositiva</vt:lpstr>
      </vt:variant>
      <vt:variant>
        <vt:i4>23</vt:i4>
      </vt:variant>
    </vt:vector>
  </HeadingPairs>
  <TitlesOfParts>
    <vt:vector size="33" baseType="lpstr">
      <vt:lpstr>Calibri</vt:lpstr>
      <vt:lpstr>Arial</vt:lpstr>
      <vt:lpstr>Calibri Light</vt:lpstr>
      <vt:lpstr>Trebuchet MS</vt:lpstr>
      <vt:lpstr>Wingdings 3</vt:lpstr>
      <vt:lpstr>ITC Avant Garde Gothic Pro Book</vt:lpstr>
      <vt:lpstr>Wingdings</vt:lpstr>
      <vt:lpstr>1_Diseño personalizado</vt:lpstr>
      <vt:lpstr>Diseño personalizado</vt:lpstr>
      <vt:lpstr>Faceta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AUREN COLOMBIA</dc:creator>
  <cp:lastModifiedBy>Edgar Cubillos</cp:lastModifiedBy>
  <cp:revision>108</cp:revision>
  <dcterms:created xsi:type="dcterms:W3CDTF">2020-10-20T15:46:41Z</dcterms:created>
  <dcterms:modified xsi:type="dcterms:W3CDTF">2025-12-31T02:05:38Z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0x010100A3CBA0785CC8034391DCE92235630B16</vt:lpwstr>
  </property>
</Properties>
</file>